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4" r:id="rId2"/>
    <p:sldId id="265" r:id="rId3"/>
    <p:sldId id="267" r:id="rId4"/>
    <p:sldId id="266" r:id="rId5"/>
    <p:sldId id="269" r:id="rId6"/>
    <p:sldId id="270" r:id="rId7"/>
    <p:sldId id="271" r:id="rId8"/>
    <p:sldId id="272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205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2022" y="-108"/>
      </p:cViewPr>
      <p:guideLst>
        <p:guide orient="horz" pos="2880"/>
        <p:guide pos="2160"/>
      </p:guideLst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DC1E6DC-FBD1-4A11-B649-0A7EDB3D077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8BD4E72F-7CD7-4F07-BC23-BC43305810D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8698B5-1097-42DF-B705-DA655D06BD97}" type="datetimeFigureOut">
              <a:rPr lang="ja-JP" altLang="en-US"/>
              <a:pPr/>
              <a:t>2019/1/28</a:t>
            </a:fld>
            <a:endParaRPr lang="en-US" altLang="ja-JP"/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25503240-7687-4DF9-843B-D002BE7C4BE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ACE756D4-A7E4-4974-847B-20EDC67DDAF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E40A67-3EF3-4B18-B9F6-5AABDDA0FBE0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18371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2530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7439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66075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9277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558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1580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3120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0103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3549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09634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75" name="Group 735">
            <a:extLst>
              <a:ext uri="{FF2B5EF4-FFF2-40B4-BE49-F238E27FC236}">
                <a16:creationId xmlns:a16="http://schemas.microsoft.com/office/drawing/2014/main" id="{36215BEB-F07A-4FCB-8654-3495FE3332EE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209550"/>
            <a:ext cx="10350500" cy="9091613"/>
            <a:chOff x="772" y="132"/>
            <a:chExt cx="6520" cy="5727"/>
          </a:xfrm>
        </p:grpSpPr>
        <p:sp>
          <p:nvSpPr>
            <p:cNvPr id="10947" name="Freeform 707">
              <a:extLst>
                <a:ext uri="{FF2B5EF4-FFF2-40B4-BE49-F238E27FC236}">
                  <a16:creationId xmlns:a16="http://schemas.microsoft.com/office/drawing/2014/main" id="{802C5105-6B88-411A-AD24-BEAFE28F1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1861"/>
              <a:ext cx="4480" cy="3233"/>
            </a:xfrm>
            <a:custGeom>
              <a:avLst/>
              <a:gdLst>
                <a:gd name="T0" fmla="*/ 1020 w 4479"/>
                <a:gd name="T1" fmla="*/ 141 h 3232"/>
                <a:gd name="T2" fmla="*/ 794 w 4479"/>
                <a:gd name="T3" fmla="*/ 340 h 3232"/>
                <a:gd name="T4" fmla="*/ 623 w 4479"/>
                <a:gd name="T5" fmla="*/ 397 h 3232"/>
                <a:gd name="T6" fmla="*/ 623 w 4479"/>
                <a:gd name="T7" fmla="*/ 680 h 3232"/>
                <a:gd name="T8" fmla="*/ 425 w 4479"/>
                <a:gd name="T9" fmla="*/ 907 h 3232"/>
                <a:gd name="T10" fmla="*/ 340 w 4479"/>
                <a:gd name="T11" fmla="*/ 964 h 3232"/>
                <a:gd name="T12" fmla="*/ 198 w 4479"/>
                <a:gd name="T13" fmla="*/ 935 h 3232"/>
                <a:gd name="T14" fmla="*/ 198 w 4479"/>
                <a:gd name="T15" fmla="*/ 1190 h 3232"/>
                <a:gd name="T16" fmla="*/ 85 w 4479"/>
                <a:gd name="T17" fmla="*/ 1531 h 3232"/>
                <a:gd name="T18" fmla="*/ 56 w 4479"/>
                <a:gd name="T19" fmla="*/ 2069 h 3232"/>
                <a:gd name="T20" fmla="*/ 56 w 4479"/>
                <a:gd name="T21" fmla="*/ 2154 h 3232"/>
                <a:gd name="T22" fmla="*/ 227 w 4479"/>
                <a:gd name="T23" fmla="*/ 2183 h 3232"/>
                <a:gd name="T24" fmla="*/ 283 w 4479"/>
                <a:gd name="T25" fmla="*/ 2579 h 3232"/>
                <a:gd name="T26" fmla="*/ 283 w 4479"/>
                <a:gd name="T27" fmla="*/ 2806 h 3232"/>
                <a:gd name="T28" fmla="*/ 255 w 4479"/>
                <a:gd name="T29" fmla="*/ 3232 h 3232"/>
                <a:gd name="T30" fmla="*/ 510 w 4479"/>
                <a:gd name="T31" fmla="*/ 3118 h 3232"/>
                <a:gd name="T32" fmla="*/ 680 w 4479"/>
                <a:gd name="T33" fmla="*/ 2778 h 3232"/>
                <a:gd name="T34" fmla="*/ 1105 w 4479"/>
                <a:gd name="T35" fmla="*/ 2551 h 3232"/>
                <a:gd name="T36" fmla="*/ 1247 w 4479"/>
                <a:gd name="T37" fmla="*/ 2665 h 3232"/>
                <a:gd name="T38" fmla="*/ 1531 w 4479"/>
                <a:gd name="T39" fmla="*/ 2579 h 3232"/>
                <a:gd name="T40" fmla="*/ 1757 w 4479"/>
                <a:gd name="T41" fmla="*/ 2523 h 3232"/>
                <a:gd name="T42" fmla="*/ 1899 w 4479"/>
                <a:gd name="T43" fmla="*/ 2494 h 3232"/>
                <a:gd name="T44" fmla="*/ 1814 w 4479"/>
                <a:gd name="T45" fmla="*/ 2693 h 3232"/>
                <a:gd name="T46" fmla="*/ 2211 w 4479"/>
                <a:gd name="T47" fmla="*/ 2721 h 3232"/>
                <a:gd name="T48" fmla="*/ 2381 w 4479"/>
                <a:gd name="T49" fmla="*/ 2523 h 3232"/>
                <a:gd name="T50" fmla="*/ 2835 w 4479"/>
                <a:gd name="T51" fmla="*/ 2891 h 3232"/>
                <a:gd name="T52" fmla="*/ 3147 w 4479"/>
                <a:gd name="T53" fmla="*/ 2806 h 3232"/>
                <a:gd name="T54" fmla="*/ 3373 w 4479"/>
                <a:gd name="T55" fmla="*/ 3033 h 3232"/>
                <a:gd name="T56" fmla="*/ 3827 w 4479"/>
                <a:gd name="T57" fmla="*/ 2806 h 3232"/>
                <a:gd name="T58" fmla="*/ 4082 w 4479"/>
                <a:gd name="T59" fmla="*/ 2551 h 3232"/>
                <a:gd name="T60" fmla="*/ 4110 w 4479"/>
                <a:gd name="T61" fmla="*/ 2268 h 3232"/>
                <a:gd name="T62" fmla="*/ 4252 w 4479"/>
                <a:gd name="T63" fmla="*/ 2069 h 3232"/>
                <a:gd name="T64" fmla="*/ 4479 w 4479"/>
                <a:gd name="T65" fmla="*/ 1956 h 3232"/>
                <a:gd name="T66" fmla="*/ 4224 w 4479"/>
                <a:gd name="T67" fmla="*/ 1927 h 3232"/>
                <a:gd name="T68" fmla="*/ 3685 w 4479"/>
                <a:gd name="T69" fmla="*/ 1729 h 3232"/>
                <a:gd name="T70" fmla="*/ 3147 w 4479"/>
                <a:gd name="T71" fmla="*/ 1757 h 3232"/>
                <a:gd name="T72" fmla="*/ 2976 w 4479"/>
                <a:gd name="T73" fmla="*/ 1616 h 3232"/>
                <a:gd name="T74" fmla="*/ 2693 w 4479"/>
                <a:gd name="T75" fmla="*/ 1502 h 3232"/>
                <a:gd name="T76" fmla="*/ 2211 w 4479"/>
                <a:gd name="T77" fmla="*/ 1616 h 3232"/>
                <a:gd name="T78" fmla="*/ 1899 w 4479"/>
                <a:gd name="T79" fmla="*/ 1332 h 3232"/>
                <a:gd name="T80" fmla="*/ 1672 w 4479"/>
                <a:gd name="T81" fmla="*/ 623 h 3232"/>
                <a:gd name="T82" fmla="*/ 1814 w 4479"/>
                <a:gd name="T83" fmla="*/ 453 h 3232"/>
                <a:gd name="T84" fmla="*/ 1984 w 4479"/>
                <a:gd name="T85" fmla="*/ 425 h 3232"/>
                <a:gd name="T86" fmla="*/ 2098 w 4479"/>
                <a:gd name="T87" fmla="*/ 340 h 3232"/>
                <a:gd name="T88" fmla="*/ 1899 w 4479"/>
                <a:gd name="T89" fmla="*/ 56 h 3232"/>
                <a:gd name="T90" fmla="*/ 1332 w 4479"/>
                <a:gd name="T91" fmla="*/ 0 h 3232"/>
                <a:gd name="T92" fmla="*/ 1020 w 4479"/>
                <a:gd name="T93" fmla="*/ 85 h 3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79" h="3232">
                  <a:moveTo>
                    <a:pt x="1020" y="85"/>
                  </a:moveTo>
                  <a:lnTo>
                    <a:pt x="1020" y="141"/>
                  </a:lnTo>
                  <a:lnTo>
                    <a:pt x="850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652" y="453"/>
                  </a:lnTo>
                  <a:lnTo>
                    <a:pt x="623" y="680"/>
                  </a:lnTo>
                  <a:lnTo>
                    <a:pt x="482" y="680"/>
                  </a:lnTo>
                  <a:lnTo>
                    <a:pt x="425" y="907"/>
                  </a:lnTo>
                  <a:lnTo>
                    <a:pt x="368" y="850"/>
                  </a:lnTo>
                  <a:lnTo>
                    <a:pt x="340" y="964"/>
                  </a:lnTo>
                  <a:lnTo>
                    <a:pt x="255" y="907"/>
                  </a:lnTo>
                  <a:lnTo>
                    <a:pt x="198" y="935"/>
                  </a:lnTo>
                  <a:lnTo>
                    <a:pt x="283" y="1049"/>
                  </a:lnTo>
                  <a:lnTo>
                    <a:pt x="198" y="1190"/>
                  </a:lnTo>
                  <a:lnTo>
                    <a:pt x="170" y="1360"/>
                  </a:lnTo>
                  <a:lnTo>
                    <a:pt x="85" y="1531"/>
                  </a:lnTo>
                  <a:lnTo>
                    <a:pt x="85" y="1842"/>
                  </a:lnTo>
                  <a:lnTo>
                    <a:pt x="56" y="2069"/>
                  </a:lnTo>
                  <a:lnTo>
                    <a:pt x="0" y="2126"/>
                  </a:lnTo>
                  <a:lnTo>
                    <a:pt x="56" y="2154"/>
                  </a:lnTo>
                  <a:lnTo>
                    <a:pt x="142" y="2126"/>
                  </a:lnTo>
                  <a:lnTo>
                    <a:pt x="227" y="2183"/>
                  </a:lnTo>
                  <a:lnTo>
                    <a:pt x="198" y="2409"/>
                  </a:lnTo>
                  <a:lnTo>
                    <a:pt x="283" y="2579"/>
                  </a:lnTo>
                  <a:lnTo>
                    <a:pt x="198" y="2665"/>
                  </a:lnTo>
                  <a:lnTo>
                    <a:pt x="283" y="2806"/>
                  </a:lnTo>
                  <a:lnTo>
                    <a:pt x="170" y="3175"/>
                  </a:lnTo>
                  <a:lnTo>
                    <a:pt x="255" y="3232"/>
                  </a:lnTo>
                  <a:lnTo>
                    <a:pt x="340" y="3118"/>
                  </a:lnTo>
                  <a:lnTo>
                    <a:pt x="510" y="3118"/>
                  </a:lnTo>
                  <a:lnTo>
                    <a:pt x="425" y="2976"/>
                  </a:lnTo>
                  <a:lnTo>
                    <a:pt x="680" y="2778"/>
                  </a:lnTo>
                  <a:lnTo>
                    <a:pt x="907" y="2551"/>
                  </a:lnTo>
                  <a:lnTo>
                    <a:pt x="1105" y="2551"/>
                  </a:lnTo>
                  <a:lnTo>
                    <a:pt x="1190" y="2778"/>
                  </a:lnTo>
                  <a:lnTo>
                    <a:pt x="1247" y="2665"/>
                  </a:lnTo>
                  <a:lnTo>
                    <a:pt x="1474" y="2494"/>
                  </a:lnTo>
                  <a:lnTo>
                    <a:pt x="1531" y="2579"/>
                  </a:lnTo>
                  <a:lnTo>
                    <a:pt x="1672" y="2494"/>
                  </a:lnTo>
                  <a:lnTo>
                    <a:pt x="1757" y="2523"/>
                  </a:lnTo>
                  <a:lnTo>
                    <a:pt x="1814" y="2494"/>
                  </a:lnTo>
                  <a:lnTo>
                    <a:pt x="1899" y="2494"/>
                  </a:lnTo>
                  <a:lnTo>
                    <a:pt x="1899" y="2608"/>
                  </a:lnTo>
                  <a:lnTo>
                    <a:pt x="1814" y="2693"/>
                  </a:lnTo>
                  <a:lnTo>
                    <a:pt x="1871" y="2778"/>
                  </a:lnTo>
                  <a:lnTo>
                    <a:pt x="2211" y="2721"/>
                  </a:lnTo>
                  <a:lnTo>
                    <a:pt x="2183" y="2579"/>
                  </a:lnTo>
                  <a:lnTo>
                    <a:pt x="2381" y="2523"/>
                  </a:lnTo>
                  <a:lnTo>
                    <a:pt x="2409" y="2693"/>
                  </a:lnTo>
                  <a:lnTo>
                    <a:pt x="2835" y="2891"/>
                  </a:lnTo>
                  <a:lnTo>
                    <a:pt x="2948" y="2835"/>
                  </a:lnTo>
                  <a:lnTo>
                    <a:pt x="3147" y="2806"/>
                  </a:lnTo>
                  <a:lnTo>
                    <a:pt x="3147" y="2891"/>
                  </a:lnTo>
                  <a:lnTo>
                    <a:pt x="3373" y="3033"/>
                  </a:lnTo>
                  <a:lnTo>
                    <a:pt x="3714" y="3061"/>
                  </a:lnTo>
                  <a:lnTo>
                    <a:pt x="3827" y="2806"/>
                  </a:lnTo>
                  <a:lnTo>
                    <a:pt x="4025" y="2750"/>
                  </a:lnTo>
                  <a:lnTo>
                    <a:pt x="4082" y="2551"/>
                  </a:lnTo>
                  <a:lnTo>
                    <a:pt x="4139" y="2523"/>
                  </a:lnTo>
                  <a:lnTo>
                    <a:pt x="4110" y="2268"/>
                  </a:lnTo>
                  <a:lnTo>
                    <a:pt x="4224" y="2154"/>
                  </a:lnTo>
                  <a:lnTo>
                    <a:pt x="4252" y="2069"/>
                  </a:lnTo>
                  <a:lnTo>
                    <a:pt x="4394" y="2069"/>
                  </a:lnTo>
                  <a:lnTo>
                    <a:pt x="4479" y="1956"/>
                  </a:lnTo>
                  <a:lnTo>
                    <a:pt x="4366" y="1984"/>
                  </a:lnTo>
                  <a:lnTo>
                    <a:pt x="4224" y="1927"/>
                  </a:lnTo>
                  <a:lnTo>
                    <a:pt x="4110" y="2012"/>
                  </a:lnTo>
                  <a:lnTo>
                    <a:pt x="3685" y="1729"/>
                  </a:lnTo>
                  <a:lnTo>
                    <a:pt x="3317" y="1814"/>
                  </a:lnTo>
                  <a:lnTo>
                    <a:pt x="3147" y="1757"/>
                  </a:lnTo>
                  <a:lnTo>
                    <a:pt x="3118" y="1701"/>
                  </a:lnTo>
                  <a:lnTo>
                    <a:pt x="2976" y="1616"/>
                  </a:lnTo>
                  <a:lnTo>
                    <a:pt x="2920" y="1644"/>
                  </a:lnTo>
                  <a:lnTo>
                    <a:pt x="2693" y="1502"/>
                  </a:lnTo>
                  <a:lnTo>
                    <a:pt x="2523" y="1502"/>
                  </a:lnTo>
                  <a:lnTo>
                    <a:pt x="2211" y="1616"/>
                  </a:lnTo>
                  <a:lnTo>
                    <a:pt x="1956" y="1531"/>
                  </a:lnTo>
                  <a:lnTo>
                    <a:pt x="1899" y="1332"/>
                  </a:lnTo>
                  <a:lnTo>
                    <a:pt x="1729" y="1077"/>
                  </a:lnTo>
                  <a:lnTo>
                    <a:pt x="1672" y="623"/>
                  </a:lnTo>
                  <a:lnTo>
                    <a:pt x="1786" y="538"/>
                  </a:lnTo>
                  <a:lnTo>
                    <a:pt x="1814" y="453"/>
                  </a:lnTo>
                  <a:lnTo>
                    <a:pt x="1928" y="453"/>
                  </a:lnTo>
                  <a:lnTo>
                    <a:pt x="1984" y="425"/>
                  </a:lnTo>
                  <a:lnTo>
                    <a:pt x="1928" y="340"/>
                  </a:lnTo>
                  <a:lnTo>
                    <a:pt x="2098" y="340"/>
                  </a:lnTo>
                  <a:lnTo>
                    <a:pt x="2069" y="255"/>
                  </a:lnTo>
                  <a:lnTo>
                    <a:pt x="1899" y="56"/>
                  </a:lnTo>
                  <a:lnTo>
                    <a:pt x="1814" y="85"/>
                  </a:lnTo>
                  <a:lnTo>
                    <a:pt x="1332" y="0"/>
                  </a:lnTo>
                  <a:lnTo>
                    <a:pt x="1276" y="56"/>
                  </a:lnTo>
                  <a:lnTo>
                    <a:pt x="102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B1639DF2-73E0-485C-9117-7AA858069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400"/>
              <a:ext cx="3091" cy="1474"/>
            </a:xfrm>
            <a:custGeom>
              <a:avLst/>
              <a:gdLst>
                <a:gd name="T0" fmla="*/ 2807 w 3091"/>
                <a:gd name="T1" fmla="*/ 1418 h 1474"/>
                <a:gd name="T2" fmla="*/ 2694 w 3091"/>
                <a:gd name="T3" fmla="*/ 1446 h 1474"/>
                <a:gd name="T4" fmla="*/ 2552 w 3091"/>
                <a:gd name="T5" fmla="*/ 1389 h 1474"/>
                <a:gd name="T6" fmla="*/ 2438 w 3091"/>
                <a:gd name="T7" fmla="*/ 1474 h 1474"/>
                <a:gd name="T8" fmla="*/ 2013 w 3091"/>
                <a:gd name="T9" fmla="*/ 1191 h 1474"/>
                <a:gd name="T10" fmla="*/ 1645 w 3091"/>
                <a:gd name="T11" fmla="*/ 1276 h 1474"/>
                <a:gd name="T12" fmla="*/ 1475 w 3091"/>
                <a:gd name="T13" fmla="*/ 1219 h 1474"/>
                <a:gd name="T14" fmla="*/ 1446 w 3091"/>
                <a:gd name="T15" fmla="*/ 1163 h 1474"/>
                <a:gd name="T16" fmla="*/ 1304 w 3091"/>
                <a:gd name="T17" fmla="*/ 1078 h 1474"/>
                <a:gd name="T18" fmla="*/ 1248 w 3091"/>
                <a:gd name="T19" fmla="*/ 1106 h 1474"/>
                <a:gd name="T20" fmla="*/ 1021 w 3091"/>
                <a:gd name="T21" fmla="*/ 964 h 1474"/>
                <a:gd name="T22" fmla="*/ 851 w 3091"/>
                <a:gd name="T23" fmla="*/ 964 h 1474"/>
                <a:gd name="T24" fmla="*/ 539 w 3091"/>
                <a:gd name="T25" fmla="*/ 1078 h 1474"/>
                <a:gd name="T26" fmla="*/ 284 w 3091"/>
                <a:gd name="T27" fmla="*/ 993 h 1474"/>
                <a:gd name="T28" fmla="*/ 227 w 3091"/>
                <a:gd name="T29" fmla="*/ 794 h 1474"/>
                <a:gd name="T30" fmla="*/ 57 w 3091"/>
                <a:gd name="T31" fmla="*/ 539 h 1474"/>
                <a:gd name="T32" fmla="*/ 0 w 3091"/>
                <a:gd name="T33" fmla="*/ 85 h 1474"/>
                <a:gd name="T34" fmla="*/ 114 w 3091"/>
                <a:gd name="T35" fmla="*/ 0 h 1474"/>
                <a:gd name="T36" fmla="*/ 85 w 3091"/>
                <a:gd name="T37" fmla="*/ 114 h 1474"/>
                <a:gd name="T38" fmla="*/ 199 w 3091"/>
                <a:gd name="T39" fmla="*/ 114 h 1474"/>
                <a:gd name="T40" fmla="*/ 227 w 3091"/>
                <a:gd name="T41" fmla="*/ 29 h 1474"/>
                <a:gd name="T42" fmla="*/ 284 w 3091"/>
                <a:gd name="T43" fmla="*/ 0 h 1474"/>
                <a:gd name="T44" fmla="*/ 341 w 3091"/>
                <a:gd name="T45" fmla="*/ 0 h 1474"/>
                <a:gd name="T46" fmla="*/ 341 w 3091"/>
                <a:gd name="T47" fmla="*/ 85 h 1474"/>
                <a:gd name="T48" fmla="*/ 482 w 3091"/>
                <a:gd name="T49" fmla="*/ 170 h 1474"/>
                <a:gd name="T50" fmla="*/ 482 w 3091"/>
                <a:gd name="T51" fmla="*/ 284 h 1474"/>
                <a:gd name="T52" fmla="*/ 596 w 3091"/>
                <a:gd name="T53" fmla="*/ 369 h 1474"/>
                <a:gd name="T54" fmla="*/ 652 w 3091"/>
                <a:gd name="T55" fmla="*/ 369 h 1474"/>
                <a:gd name="T56" fmla="*/ 823 w 3091"/>
                <a:gd name="T57" fmla="*/ 567 h 1474"/>
                <a:gd name="T58" fmla="*/ 794 w 3091"/>
                <a:gd name="T59" fmla="*/ 596 h 1474"/>
                <a:gd name="T60" fmla="*/ 993 w 3091"/>
                <a:gd name="T61" fmla="*/ 652 h 1474"/>
                <a:gd name="T62" fmla="*/ 1106 w 3091"/>
                <a:gd name="T63" fmla="*/ 822 h 1474"/>
                <a:gd name="T64" fmla="*/ 1163 w 3091"/>
                <a:gd name="T65" fmla="*/ 822 h 1474"/>
                <a:gd name="T66" fmla="*/ 1276 w 3091"/>
                <a:gd name="T67" fmla="*/ 737 h 1474"/>
                <a:gd name="T68" fmla="*/ 1418 w 3091"/>
                <a:gd name="T69" fmla="*/ 737 h 1474"/>
                <a:gd name="T70" fmla="*/ 1475 w 3091"/>
                <a:gd name="T71" fmla="*/ 851 h 1474"/>
                <a:gd name="T72" fmla="*/ 1673 w 3091"/>
                <a:gd name="T73" fmla="*/ 766 h 1474"/>
                <a:gd name="T74" fmla="*/ 1786 w 3091"/>
                <a:gd name="T75" fmla="*/ 851 h 1474"/>
                <a:gd name="T76" fmla="*/ 1928 w 3091"/>
                <a:gd name="T77" fmla="*/ 822 h 1474"/>
                <a:gd name="T78" fmla="*/ 1957 w 3091"/>
                <a:gd name="T79" fmla="*/ 879 h 1474"/>
                <a:gd name="T80" fmla="*/ 2098 w 3091"/>
                <a:gd name="T81" fmla="*/ 879 h 1474"/>
                <a:gd name="T82" fmla="*/ 2155 w 3091"/>
                <a:gd name="T83" fmla="*/ 822 h 1474"/>
                <a:gd name="T84" fmla="*/ 2127 w 3091"/>
                <a:gd name="T85" fmla="*/ 737 h 1474"/>
                <a:gd name="T86" fmla="*/ 2183 w 3091"/>
                <a:gd name="T87" fmla="*/ 709 h 1474"/>
                <a:gd name="T88" fmla="*/ 2183 w 3091"/>
                <a:gd name="T89" fmla="*/ 652 h 1474"/>
                <a:gd name="T90" fmla="*/ 2240 w 3091"/>
                <a:gd name="T91" fmla="*/ 624 h 1474"/>
                <a:gd name="T92" fmla="*/ 2183 w 3091"/>
                <a:gd name="T93" fmla="*/ 539 h 1474"/>
                <a:gd name="T94" fmla="*/ 2240 w 3091"/>
                <a:gd name="T95" fmla="*/ 511 h 1474"/>
                <a:gd name="T96" fmla="*/ 2382 w 3091"/>
                <a:gd name="T97" fmla="*/ 482 h 1474"/>
                <a:gd name="T98" fmla="*/ 2438 w 3091"/>
                <a:gd name="T99" fmla="*/ 539 h 1474"/>
                <a:gd name="T100" fmla="*/ 2609 w 3091"/>
                <a:gd name="T101" fmla="*/ 539 h 1474"/>
                <a:gd name="T102" fmla="*/ 2665 w 3091"/>
                <a:gd name="T103" fmla="*/ 454 h 1474"/>
                <a:gd name="T104" fmla="*/ 2920 w 3091"/>
                <a:gd name="T105" fmla="*/ 652 h 1474"/>
                <a:gd name="T106" fmla="*/ 3062 w 3091"/>
                <a:gd name="T107" fmla="*/ 624 h 1474"/>
                <a:gd name="T108" fmla="*/ 3005 w 3091"/>
                <a:gd name="T109" fmla="*/ 709 h 1474"/>
                <a:gd name="T110" fmla="*/ 3091 w 3091"/>
                <a:gd name="T111" fmla="*/ 907 h 1474"/>
                <a:gd name="T112" fmla="*/ 3062 w 3091"/>
                <a:gd name="T113" fmla="*/ 936 h 1474"/>
                <a:gd name="T114" fmla="*/ 2835 w 3091"/>
                <a:gd name="T115" fmla="*/ 964 h 1474"/>
                <a:gd name="T116" fmla="*/ 2665 w 3091"/>
                <a:gd name="T117" fmla="*/ 1106 h 1474"/>
                <a:gd name="T118" fmla="*/ 2665 w 3091"/>
                <a:gd name="T119" fmla="*/ 1333 h 1474"/>
                <a:gd name="T120" fmla="*/ 2835 w 3091"/>
                <a:gd name="T121" fmla="*/ 1361 h 1474"/>
                <a:gd name="T122" fmla="*/ 2807 w 3091"/>
                <a:gd name="T123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1" h="1474">
                  <a:moveTo>
                    <a:pt x="2807" y="1418"/>
                  </a:moveTo>
                  <a:lnTo>
                    <a:pt x="2694" y="1446"/>
                  </a:lnTo>
                  <a:lnTo>
                    <a:pt x="2552" y="1389"/>
                  </a:lnTo>
                  <a:lnTo>
                    <a:pt x="2438" y="1474"/>
                  </a:lnTo>
                  <a:lnTo>
                    <a:pt x="2013" y="1191"/>
                  </a:lnTo>
                  <a:lnTo>
                    <a:pt x="1645" y="1276"/>
                  </a:lnTo>
                  <a:lnTo>
                    <a:pt x="1475" y="1219"/>
                  </a:lnTo>
                  <a:lnTo>
                    <a:pt x="1446" y="1163"/>
                  </a:lnTo>
                  <a:lnTo>
                    <a:pt x="1304" y="1078"/>
                  </a:lnTo>
                  <a:lnTo>
                    <a:pt x="1248" y="1106"/>
                  </a:lnTo>
                  <a:lnTo>
                    <a:pt x="1021" y="964"/>
                  </a:lnTo>
                  <a:lnTo>
                    <a:pt x="851" y="964"/>
                  </a:lnTo>
                  <a:lnTo>
                    <a:pt x="539" y="1078"/>
                  </a:lnTo>
                  <a:lnTo>
                    <a:pt x="284" y="993"/>
                  </a:lnTo>
                  <a:lnTo>
                    <a:pt x="227" y="794"/>
                  </a:lnTo>
                  <a:lnTo>
                    <a:pt x="57" y="539"/>
                  </a:lnTo>
                  <a:lnTo>
                    <a:pt x="0" y="85"/>
                  </a:lnTo>
                  <a:lnTo>
                    <a:pt x="114" y="0"/>
                  </a:lnTo>
                  <a:lnTo>
                    <a:pt x="85" y="114"/>
                  </a:lnTo>
                  <a:lnTo>
                    <a:pt x="199" y="114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482" y="170"/>
                  </a:lnTo>
                  <a:lnTo>
                    <a:pt x="482" y="284"/>
                  </a:lnTo>
                  <a:lnTo>
                    <a:pt x="596" y="369"/>
                  </a:lnTo>
                  <a:lnTo>
                    <a:pt x="652" y="369"/>
                  </a:lnTo>
                  <a:lnTo>
                    <a:pt x="823" y="567"/>
                  </a:lnTo>
                  <a:lnTo>
                    <a:pt x="794" y="596"/>
                  </a:lnTo>
                  <a:lnTo>
                    <a:pt x="993" y="652"/>
                  </a:lnTo>
                  <a:lnTo>
                    <a:pt x="1106" y="822"/>
                  </a:lnTo>
                  <a:lnTo>
                    <a:pt x="1163" y="822"/>
                  </a:lnTo>
                  <a:lnTo>
                    <a:pt x="1276" y="737"/>
                  </a:lnTo>
                  <a:lnTo>
                    <a:pt x="1418" y="737"/>
                  </a:lnTo>
                  <a:lnTo>
                    <a:pt x="1475" y="851"/>
                  </a:lnTo>
                  <a:lnTo>
                    <a:pt x="1673" y="766"/>
                  </a:lnTo>
                  <a:lnTo>
                    <a:pt x="1786" y="851"/>
                  </a:lnTo>
                  <a:lnTo>
                    <a:pt x="1928" y="822"/>
                  </a:lnTo>
                  <a:lnTo>
                    <a:pt x="1957" y="879"/>
                  </a:lnTo>
                  <a:lnTo>
                    <a:pt x="2098" y="879"/>
                  </a:lnTo>
                  <a:lnTo>
                    <a:pt x="2155" y="822"/>
                  </a:lnTo>
                  <a:lnTo>
                    <a:pt x="2127" y="737"/>
                  </a:lnTo>
                  <a:lnTo>
                    <a:pt x="2183" y="709"/>
                  </a:lnTo>
                  <a:lnTo>
                    <a:pt x="2183" y="652"/>
                  </a:lnTo>
                  <a:lnTo>
                    <a:pt x="2240" y="624"/>
                  </a:lnTo>
                  <a:lnTo>
                    <a:pt x="2183" y="539"/>
                  </a:lnTo>
                  <a:lnTo>
                    <a:pt x="2240" y="511"/>
                  </a:lnTo>
                  <a:lnTo>
                    <a:pt x="2382" y="482"/>
                  </a:lnTo>
                  <a:lnTo>
                    <a:pt x="2438" y="539"/>
                  </a:lnTo>
                  <a:lnTo>
                    <a:pt x="2609" y="539"/>
                  </a:lnTo>
                  <a:lnTo>
                    <a:pt x="2665" y="454"/>
                  </a:lnTo>
                  <a:lnTo>
                    <a:pt x="2920" y="652"/>
                  </a:lnTo>
                  <a:lnTo>
                    <a:pt x="3062" y="624"/>
                  </a:lnTo>
                  <a:lnTo>
                    <a:pt x="3005" y="709"/>
                  </a:lnTo>
                  <a:lnTo>
                    <a:pt x="3091" y="907"/>
                  </a:lnTo>
                  <a:lnTo>
                    <a:pt x="3062" y="936"/>
                  </a:lnTo>
                  <a:lnTo>
                    <a:pt x="2835" y="964"/>
                  </a:lnTo>
                  <a:lnTo>
                    <a:pt x="2665" y="1106"/>
                  </a:lnTo>
                  <a:lnTo>
                    <a:pt x="2665" y="1333"/>
                  </a:lnTo>
                  <a:lnTo>
                    <a:pt x="2835" y="1361"/>
                  </a:lnTo>
                  <a:lnTo>
                    <a:pt x="2807" y="141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>
              <a:extLst>
                <a:ext uri="{FF2B5EF4-FFF2-40B4-BE49-F238E27FC236}">
                  <a16:creationId xmlns:a16="http://schemas.microsoft.com/office/drawing/2014/main" id="{5FDE6C2A-F241-4957-B97A-1A2DCA22F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315"/>
              <a:ext cx="199" cy="199"/>
            </a:xfrm>
            <a:custGeom>
              <a:avLst/>
              <a:gdLst>
                <a:gd name="T0" fmla="*/ 171 w 199"/>
                <a:gd name="T1" fmla="*/ 0 h 199"/>
                <a:gd name="T2" fmla="*/ 199 w 199"/>
                <a:gd name="T3" fmla="*/ 85 h 199"/>
                <a:gd name="T4" fmla="*/ 142 w 199"/>
                <a:gd name="T5" fmla="*/ 114 h 199"/>
                <a:gd name="T6" fmla="*/ 114 w 199"/>
                <a:gd name="T7" fmla="*/ 199 h 199"/>
                <a:gd name="T8" fmla="*/ 0 w 199"/>
                <a:gd name="T9" fmla="*/ 199 h 199"/>
                <a:gd name="T10" fmla="*/ 29 w 199"/>
                <a:gd name="T11" fmla="*/ 85 h 199"/>
                <a:gd name="T12" fmla="*/ 57 w 199"/>
                <a:gd name="T13" fmla="*/ 0 h 199"/>
                <a:gd name="T14" fmla="*/ 142 w 199"/>
                <a:gd name="T15" fmla="*/ 0 h 199"/>
                <a:gd name="T16" fmla="*/ 171 w 199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99">
                  <a:moveTo>
                    <a:pt x="171" y="0"/>
                  </a:moveTo>
                  <a:lnTo>
                    <a:pt x="199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7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7E4FA409-B0D0-413A-8D99-FF364055F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2117"/>
              <a:ext cx="1984" cy="1162"/>
            </a:xfrm>
            <a:custGeom>
              <a:avLst/>
              <a:gdLst>
                <a:gd name="T0" fmla="*/ 141 w 1984"/>
                <a:gd name="T1" fmla="*/ 0 h 1162"/>
                <a:gd name="T2" fmla="*/ 170 w 1984"/>
                <a:gd name="T3" fmla="*/ 85 h 1162"/>
                <a:gd name="T4" fmla="*/ 0 w 1984"/>
                <a:gd name="T5" fmla="*/ 85 h 1162"/>
                <a:gd name="T6" fmla="*/ 56 w 1984"/>
                <a:gd name="T7" fmla="*/ 170 h 1162"/>
                <a:gd name="T8" fmla="*/ 0 w 1984"/>
                <a:gd name="T9" fmla="*/ 198 h 1162"/>
                <a:gd name="T10" fmla="*/ 28 w 1984"/>
                <a:gd name="T11" fmla="*/ 283 h 1162"/>
                <a:gd name="T12" fmla="*/ 56 w 1984"/>
                <a:gd name="T13" fmla="*/ 283 h 1162"/>
                <a:gd name="T14" fmla="*/ 85 w 1984"/>
                <a:gd name="T15" fmla="*/ 283 h 1162"/>
                <a:gd name="T16" fmla="*/ 85 w 1984"/>
                <a:gd name="T17" fmla="*/ 368 h 1162"/>
                <a:gd name="T18" fmla="*/ 226 w 1984"/>
                <a:gd name="T19" fmla="*/ 453 h 1162"/>
                <a:gd name="T20" fmla="*/ 226 w 1984"/>
                <a:gd name="T21" fmla="*/ 567 h 1162"/>
                <a:gd name="T22" fmla="*/ 340 w 1984"/>
                <a:gd name="T23" fmla="*/ 652 h 1162"/>
                <a:gd name="T24" fmla="*/ 396 w 1984"/>
                <a:gd name="T25" fmla="*/ 652 h 1162"/>
                <a:gd name="T26" fmla="*/ 567 w 1984"/>
                <a:gd name="T27" fmla="*/ 850 h 1162"/>
                <a:gd name="T28" fmla="*/ 538 w 1984"/>
                <a:gd name="T29" fmla="*/ 879 h 1162"/>
                <a:gd name="T30" fmla="*/ 737 w 1984"/>
                <a:gd name="T31" fmla="*/ 935 h 1162"/>
                <a:gd name="T32" fmla="*/ 850 w 1984"/>
                <a:gd name="T33" fmla="*/ 1105 h 1162"/>
                <a:gd name="T34" fmla="*/ 907 w 1984"/>
                <a:gd name="T35" fmla="*/ 1105 h 1162"/>
                <a:gd name="T36" fmla="*/ 1020 w 1984"/>
                <a:gd name="T37" fmla="*/ 1020 h 1162"/>
                <a:gd name="T38" fmla="*/ 1162 w 1984"/>
                <a:gd name="T39" fmla="*/ 1020 h 1162"/>
                <a:gd name="T40" fmla="*/ 1219 w 1984"/>
                <a:gd name="T41" fmla="*/ 1134 h 1162"/>
                <a:gd name="T42" fmla="*/ 1417 w 1984"/>
                <a:gd name="T43" fmla="*/ 1049 h 1162"/>
                <a:gd name="T44" fmla="*/ 1530 w 1984"/>
                <a:gd name="T45" fmla="*/ 1134 h 1162"/>
                <a:gd name="T46" fmla="*/ 1672 w 1984"/>
                <a:gd name="T47" fmla="*/ 1105 h 1162"/>
                <a:gd name="T48" fmla="*/ 1701 w 1984"/>
                <a:gd name="T49" fmla="*/ 1162 h 1162"/>
                <a:gd name="T50" fmla="*/ 1842 w 1984"/>
                <a:gd name="T51" fmla="*/ 1162 h 1162"/>
                <a:gd name="T52" fmla="*/ 1899 w 1984"/>
                <a:gd name="T53" fmla="*/ 1105 h 1162"/>
                <a:gd name="T54" fmla="*/ 1871 w 1984"/>
                <a:gd name="T55" fmla="*/ 1020 h 1162"/>
                <a:gd name="T56" fmla="*/ 1927 w 1984"/>
                <a:gd name="T57" fmla="*/ 992 h 1162"/>
                <a:gd name="T58" fmla="*/ 1927 w 1984"/>
                <a:gd name="T59" fmla="*/ 935 h 1162"/>
                <a:gd name="T60" fmla="*/ 1984 w 1984"/>
                <a:gd name="T61" fmla="*/ 907 h 1162"/>
                <a:gd name="T62" fmla="*/ 1927 w 1984"/>
                <a:gd name="T63" fmla="*/ 822 h 1162"/>
                <a:gd name="T64" fmla="*/ 1984 w 1984"/>
                <a:gd name="T65" fmla="*/ 794 h 1162"/>
                <a:gd name="T66" fmla="*/ 1984 w 1984"/>
                <a:gd name="T67" fmla="*/ 680 h 1162"/>
                <a:gd name="T68" fmla="*/ 1927 w 1984"/>
                <a:gd name="T69" fmla="*/ 680 h 1162"/>
                <a:gd name="T70" fmla="*/ 1842 w 1984"/>
                <a:gd name="T71" fmla="*/ 538 h 1162"/>
                <a:gd name="T72" fmla="*/ 1757 w 1984"/>
                <a:gd name="T73" fmla="*/ 482 h 1162"/>
                <a:gd name="T74" fmla="*/ 1644 w 1984"/>
                <a:gd name="T75" fmla="*/ 538 h 1162"/>
                <a:gd name="T76" fmla="*/ 1360 w 1984"/>
                <a:gd name="T77" fmla="*/ 482 h 1162"/>
                <a:gd name="T78" fmla="*/ 1275 w 1984"/>
                <a:gd name="T79" fmla="*/ 482 h 1162"/>
                <a:gd name="T80" fmla="*/ 1219 w 1984"/>
                <a:gd name="T81" fmla="*/ 397 h 1162"/>
                <a:gd name="T82" fmla="*/ 1247 w 1984"/>
                <a:gd name="T83" fmla="*/ 255 h 1162"/>
                <a:gd name="T84" fmla="*/ 1190 w 1984"/>
                <a:gd name="T85" fmla="*/ 142 h 1162"/>
                <a:gd name="T86" fmla="*/ 1077 w 1984"/>
                <a:gd name="T87" fmla="*/ 85 h 1162"/>
                <a:gd name="T88" fmla="*/ 935 w 1984"/>
                <a:gd name="T89" fmla="*/ 142 h 1162"/>
                <a:gd name="T90" fmla="*/ 935 w 1984"/>
                <a:gd name="T91" fmla="*/ 227 h 1162"/>
                <a:gd name="T92" fmla="*/ 907 w 1984"/>
                <a:gd name="T93" fmla="*/ 283 h 1162"/>
                <a:gd name="T94" fmla="*/ 850 w 1984"/>
                <a:gd name="T95" fmla="*/ 198 h 1162"/>
                <a:gd name="T96" fmla="*/ 793 w 1984"/>
                <a:gd name="T97" fmla="*/ 283 h 1162"/>
                <a:gd name="T98" fmla="*/ 793 w 1984"/>
                <a:gd name="T99" fmla="*/ 227 h 1162"/>
                <a:gd name="T100" fmla="*/ 737 w 1984"/>
                <a:gd name="T101" fmla="*/ 255 h 1162"/>
                <a:gd name="T102" fmla="*/ 765 w 1984"/>
                <a:gd name="T103" fmla="*/ 142 h 1162"/>
                <a:gd name="T104" fmla="*/ 680 w 1984"/>
                <a:gd name="T105" fmla="*/ 85 h 1162"/>
                <a:gd name="T106" fmla="*/ 652 w 1984"/>
                <a:gd name="T107" fmla="*/ 142 h 1162"/>
                <a:gd name="T108" fmla="*/ 538 w 1984"/>
                <a:gd name="T109" fmla="*/ 85 h 1162"/>
                <a:gd name="T110" fmla="*/ 453 w 1984"/>
                <a:gd name="T111" fmla="*/ 170 h 1162"/>
                <a:gd name="T112" fmla="*/ 396 w 1984"/>
                <a:gd name="T113" fmla="*/ 85 h 1162"/>
                <a:gd name="T114" fmla="*/ 311 w 1984"/>
                <a:gd name="T115" fmla="*/ 85 h 1162"/>
                <a:gd name="T116" fmla="*/ 283 w 1984"/>
                <a:gd name="T117" fmla="*/ 142 h 1162"/>
                <a:gd name="T118" fmla="*/ 226 w 1984"/>
                <a:gd name="T119" fmla="*/ 28 h 1162"/>
                <a:gd name="T120" fmla="*/ 141 w 1984"/>
                <a:gd name="T121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4" h="1162">
                  <a:moveTo>
                    <a:pt x="141" y="0"/>
                  </a:moveTo>
                  <a:lnTo>
                    <a:pt x="170" y="85"/>
                  </a:lnTo>
                  <a:lnTo>
                    <a:pt x="0" y="85"/>
                  </a:lnTo>
                  <a:lnTo>
                    <a:pt x="56" y="170"/>
                  </a:lnTo>
                  <a:lnTo>
                    <a:pt x="0" y="198"/>
                  </a:lnTo>
                  <a:lnTo>
                    <a:pt x="28" y="283"/>
                  </a:lnTo>
                  <a:lnTo>
                    <a:pt x="56" y="283"/>
                  </a:lnTo>
                  <a:lnTo>
                    <a:pt x="85" y="283"/>
                  </a:lnTo>
                  <a:lnTo>
                    <a:pt x="85" y="368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6" y="652"/>
                  </a:lnTo>
                  <a:lnTo>
                    <a:pt x="567" y="850"/>
                  </a:lnTo>
                  <a:lnTo>
                    <a:pt x="538" y="879"/>
                  </a:lnTo>
                  <a:lnTo>
                    <a:pt x="737" y="935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1020" y="1020"/>
                  </a:lnTo>
                  <a:lnTo>
                    <a:pt x="1162" y="1020"/>
                  </a:lnTo>
                  <a:lnTo>
                    <a:pt x="1219" y="1134"/>
                  </a:lnTo>
                  <a:lnTo>
                    <a:pt x="1417" y="1049"/>
                  </a:lnTo>
                  <a:lnTo>
                    <a:pt x="1530" y="1134"/>
                  </a:lnTo>
                  <a:lnTo>
                    <a:pt x="1672" y="1105"/>
                  </a:lnTo>
                  <a:lnTo>
                    <a:pt x="1701" y="1162"/>
                  </a:lnTo>
                  <a:lnTo>
                    <a:pt x="1842" y="1162"/>
                  </a:lnTo>
                  <a:lnTo>
                    <a:pt x="1899" y="1105"/>
                  </a:lnTo>
                  <a:lnTo>
                    <a:pt x="1871" y="1020"/>
                  </a:lnTo>
                  <a:lnTo>
                    <a:pt x="1927" y="992"/>
                  </a:lnTo>
                  <a:lnTo>
                    <a:pt x="1927" y="935"/>
                  </a:lnTo>
                  <a:lnTo>
                    <a:pt x="1984" y="907"/>
                  </a:lnTo>
                  <a:lnTo>
                    <a:pt x="1927" y="822"/>
                  </a:lnTo>
                  <a:lnTo>
                    <a:pt x="1984" y="794"/>
                  </a:lnTo>
                  <a:lnTo>
                    <a:pt x="1984" y="680"/>
                  </a:lnTo>
                  <a:lnTo>
                    <a:pt x="1927" y="680"/>
                  </a:lnTo>
                  <a:lnTo>
                    <a:pt x="1842" y="538"/>
                  </a:lnTo>
                  <a:lnTo>
                    <a:pt x="1757" y="482"/>
                  </a:lnTo>
                  <a:lnTo>
                    <a:pt x="1644" y="538"/>
                  </a:lnTo>
                  <a:lnTo>
                    <a:pt x="1360" y="482"/>
                  </a:lnTo>
                  <a:lnTo>
                    <a:pt x="1275" y="482"/>
                  </a:lnTo>
                  <a:lnTo>
                    <a:pt x="1219" y="397"/>
                  </a:lnTo>
                  <a:lnTo>
                    <a:pt x="1247" y="255"/>
                  </a:lnTo>
                  <a:lnTo>
                    <a:pt x="1190" y="142"/>
                  </a:lnTo>
                  <a:lnTo>
                    <a:pt x="1077" y="85"/>
                  </a:lnTo>
                  <a:lnTo>
                    <a:pt x="935" y="142"/>
                  </a:lnTo>
                  <a:lnTo>
                    <a:pt x="935" y="227"/>
                  </a:lnTo>
                  <a:lnTo>
                    <a:pt x="907" y="283"/>
                  </a:lnTo>
                  <a:lnTo>
                    <a:pt x="850" y="198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55"/>
                  </a:lnTo>
                  <a:lnTo>
                    <a:pt x="765" y="142"/>
                  </a:lnTo>
                  <a:lnTo>
                    <a:pt x="680" y="85"/>
                  </a:lnTo>
                  <a:lnTo>
                    <a:pt x="652" y="142"/>
                  </a:lnTo>
                  <a:lnTo>
                    <a:pt x="538" y="85"/>
                  </a:lnTo>
                  <a:lnTo>
                    <a:pt x="453" y="170"/>
                  </a:lnTo>
                  <a:lnTo>
                    <a:pt x="396" y="85"/>
                  </a:lnTo>
                  <a:lnTo>
                    <a:pt x="311" y="85"/>
                  </a:lnTo>
                  <a:lnTo>
                    <a:pt x="283" y="142"/>
                  </a:lnTo>
                  <a:lnTo>
                    <a:pt x="226" y="28"/>
                  </a:lnTo>
                  <a:lnTo>
                    <a:pt x="1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269C80E1-1848-4CCB-BE60-906E2F72D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607"/>
              <a:ext cx="879" cy="793"/>
            </a:xfrm>
            <a:custGeom>
              <a:avLst/>
              <a:gdLst>
                <a:gd name="T0" fmla="*/ 454 w 879"/>
                <a:gd name="T1" fmla="*/ 0 h 793"/>
                <a:gd name="T2" fmla="*/ 255 w 879"/>
                <a:gd name="T3" fmla="*/ 85 h 793"/>
                <a:gd name="T4" fmla="*/ 170 w 879"/>
                <a:gd name="T5" fmla="*/ 255 h 793"/>
                <a:gd name="T6" fmla="*/ 0 w 879"/>
                <a:gd name="T7" fmla="*/ 311 h 793"/>
                <a:gd name="T8" fmla="*/ 170 w 879"/>
                <a:gd name="T9" fmla="*/ 510 h 793"/>
                <a:gd name="T10" fmla="*/ 255 w 879"/>
                <a:gd name="T11" fmla="*/ 538 h 793"/>
                <a:gd name="T12" fmla="*/ 312 w 879"/>
                <a:gd name="T13" fmla="*/ 652 h 793"/>
                <a:gd name="T14" fmla="*/ 340 w 879"/>
                <a:gd name="T15" fmla="*/ 595 h 793"/>
                <a:gd name="T16" fmla="*/ 397 w 879"/>
                <a:gd name="T17" fmla="*/ 595 h 793"/>
                <a:gd name="T18" fmla="*/ 425 w 879"/>
                <a:gd name="T19" fmla="*/ 595 h 793"/>
                <a:gd name="T20" fmla="*/ 482 w 879"/>
                <a:gd name="T21" fmla="*/ 680 h 793"/>
                <a:gd name="T22" fmla="*/ 567 w 879"/>
                <a:gd name="T23" fmla="*/ 595 h 793"/>
                <a:gd name="T24" fmla="*/ 681 w 879"/>
                <a:gd name="T25" fmla="*/ 652 h 793"/>
                <a:gd name="T26" fmla="*/ 709 w 879"/>
                <a:gd name="T27" fmla="*/ 595 h 793"/>
                <a:gd name="T28" fmla="*/ 794 w 879"/>
                <a:gd name="T29" fmla="*/ 652 h 793"/>
                <a:gd name="T30" fmla="*/ 766 w 879"/>
                <a:gd name="T31" fmla="*/ 765 h 793"/>
                <a:gd name="T32" fmla="*/ 822 w 879"/>
                <a:gd name="T33" fmla="*/ 737 h 793"/>
                <a:gd name="T34" fmla="*/ 822 w 879"/>
                <a:gd name="T35" fmla="*/ 793 h 793"/>
                <a:gd name="T36" fmla="*/ 879 w 879"/>
                <a:gd name="T37" fmla="*/ 708 h 793"/>
                <a:gd name="T38" fmla="*/ 766 w 879"/>
                <a:gd name="T39" fmla="*/ 453 h 793"/>
                <a:gd name="T40" fmla="*/ 596 w 879"/>
                <a:gd name="T41" fmla="*/ 283 h 793"/>
                <a:gd name="T42" fmla="*/ 454 w 879"/>
                <a:gd name="T4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793">
                  <a:moveTo>
                    <a:pt x="454" y="0"/>
                  </a:moveTo>
                  <a:lnTo>
                    <a:pt x="255" y="85"/>
                  </a:lnTo>
                  <a:lnTo>
                    <a:pt x="170" y="255"/>
                  </a:lnTo>
                  <a:lnTo>
                    <a:pt x="0" y="311"/>
                  </a:lnTo>
                  <a:lnTo>
                    <a:pt x="170" y="510"/>
                  </a:lnTo>
                  <a:lnTo>
                    <a:pt x="255" y="538"/>
                  </a:lnTo>
                  <a:lnTo>
                    <a:pt x="312" y="652"/>
                  </a:lnTo>
                  <a:lnTo>
                    <a:pt x="340" y="595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681" y="652"/>
                  </a:lnTo>
                  <a:lnTo>
                    <a:pt x="709" y="595"/>
                  </a:lnTo>
                  <a:lnTo>
                    <a:pt x="794" y="652"/>
                  </a:lnTo>
                  <a:lnTo>
                    <a:pt x="766" y="765"/>
                  </a:lnTo>
                  <a:lnTo>
                    <a:pt x="822" y="737"/>
                  </a:lnTo>
                  <a:lnTo>
                    <a:pt x="822" y="793"/>
                  </a:lnTo>
                  <a:lnTo>
                    <a:pt x="879" y="708"/>
                  </a:lnTo>
                  <a:lnTo>
                    <a:pt x="766" y="453"/>
                  </a:lnTo>
                  <a:lnTo>
                    <a:pt x="596" y="28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Freeform 717">
              <a:extLst>
                <a:ext uri="{FF2B5EF4-FFF2-40B4-BE49-F238E27FC236}">
                  <a16:creationId xmlns:a16="http://schemas.microsoft.com/office/drawing/2014/main" id="{17A03768-AC48-41CF-A595-4D3EE8C92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096"/>
              <a:ext cx="1502" cy="1559"/>
            </a:xfrm>
            <a:custGeom>
              <a:avLst/>
              <a:gdLst>
                <a:gd name="T0" fmla="*/ 0 w 1502"/>
                <a:gd name="T1" fmla="*/ 511 h 1559"/>
                <a:gd name="T2" fmla="*/ 142 w 1502"/>
                <a:gd name="T3" fmla="*/ 794 h 1559"/>
                <a:gd name="T4" fmla="*/ 312 w 1502"/>
                <a:gd name="T5" fmla="*/ 964 h 1559"/>
                <a:gd name="T6" fmla="*/ 425 w 1502"/>
                <a:gd name="T7" fmla="*/ 1219 h 1559"/>
                <a:gd name="T8" fmla="*/ 482 w 1502"/>
                <a:gd name="T9" fmla="*/ 1304 h 1559"/>
                <a:gd name="T10" fmla="*/ 510 w 1502"/>
                <a:gd name="T11" fmla="*/ 1248 h 1559"/>
                <a:gd name="T12" fmla="*/ 510 w 1502"/>
                <a:gd name="T13" fmla="*/ 1163 h 1559"/>
                <a:gd name="T14" fmla="*/ 652 w 1502"/>
                <a:gd name="T15" fmla="*/ 1106 h 1559"/>
                <a:gd name="T16" fmla="*/ 765 w 1502"/>
                <a:gd name="T17" fmla="*/ 1163 h 1559"/>
                <a:gd name="T18" fmla="*/ 822 w 1502"/>
                <a:gd name="T19" fmla="*/ 1276 h 1559"/>
                <a:gd name="T20" fmla="*/ 794 w 1502"/>
                <a:gd name="T21" fmla="*/ 1418 h 1559"/>
                <a:gd name="T22" fmla="*/ 850 w 1502"/>
                <a:gd name="T23" fmla="*/ 1503 h 1559"/>
                <a:gd name="T24" fmla="*/ 935 w 1502"/>
                <a:gd name="T25" fmla="*/ 1503 h 1559"/>
                <a:gd name="T26" fmla="*/ 1219 w 1502"/>
                <a:gd name="T27" fmla="*/ 1559 h 1559"/>
                <a:gd name="T28" fmla="*/ 1332 w 1502"/>
                <a:gd name="T29" fmla="*/ 1503 h 1559"/>
                <a:gd name="T30" fmla="*/ 1304 w 1502"/>
                <a:gd name="T31" fmla="*/ 1333 h 1559"/>
                <a:gd name="T32" fmla="*/ 1502 w 1502"/>
                <a:gd name="T33" fmla="*/ 1134 h 1559"/>
                <a:gd name="T34" fmla="*/ 1446 w 1502"/>
                <a:gd name="T35" fmla="*/ 1078 h 1559"/>
                <a:gd name="T36" fmla="*/ 1389 w 1502"/>
                <a:gd name="T37" fmla="*/ 1078 h 1559"/>
                <a:gd name="T38" fmla="*/ 1304 w 1502"/>
                <a:gd name="T39" fmla="*/ 907 h 1559"/>
                <a:gd name="T40" fmla="*/ 1190 w 1502"/>
                <a:gd name="T41" fmla="*/ 851 h 1559"/>
                <a:gd name="T42" fmla="*/ 1162 w 1502"/>
                <a:gd name="T43" fmla="*/ 794 h 1559"/>
                <a:gd name="T44" fmla="*/ 1077 w 1502"/>
                <a:gd name="T45" fmla="*/ 766 h 1559"/>
                <a:gd name="T46" fmla="*/ 992 w 1502"/>
                <a:gd name="T47" fmla="*/ 681 h 1559"/>
                <a:gd name="T48" fmla="*/ 907 w 1502"/>
                <a:gd name="T49" fmla="*/ 681 h 1559"/>
                <a:gd name="T50" fmla="*/ 794 w 1502"/>
                <a:gd name="T51" fmla="*/ 624 h 1559"/>
                <a:gd name="T52" fmla="*/ 794 w 1502"/>
                <a:gd name="T53" fmla="*/ 539 h 1559"/>
                <a:gd name="T54" fmla="*/ 737 w 1502"/>
                <a:gd name="T55" fmla="*/ 482 h 1559"/>
                <a:gd name="T56" fmla="*/ 794 w 1502"/>
                <a:gd name="T57" fmla="*/ 340 h 1559"/>
                <a:gd name="T58" fmla="*/ 652 w 1502"/>
                <a:gd name="T59" fmla="*/ 227 h 1559"/>
                <a:gd name="T60" fmla="*/ 538 w 1502"/>
                <a:gd name="T61" fmla="*/ 227 h 1559"/>
                <a:gd name="T62" fmla="*/ 368 w 1502"/>
                <a:gd name="T63" fmla="*/ 142 h 1559"/>
                <a:gd name="T64" fmla="*/ 340 w 1502"/>
                <a:gd name="T65" fmla="*/ 85 h 1559"/>
                <a:gd name="T66" fmla="*/ 255 w 1502"/>
                <a:gd name="T67" fmla="*/ 114 h 1559"/>
                <a:gd name="T68" fmla="*/ 227 w 1502"/>
                <a:gd name="T69" fmla="*/ 29 h 1559"/>
                <a:gd name="T70" fmla="*/ 142 w 1502"/>
                <a:gd name="T71" fmla="*/ 0 h 1559"/>
                <a:gd name="T72" fmla="*/ 170 w 1502"/>
                <a:gd name="T73" fmla="*/ 85 h 1559"/>
                <a:gd name="T74" fmla="*/ 85 w 1502"/>
                <a:gd name="T75" fmla="*/ 199 h 1559"/>
                <a:gd name="T76" fmla="*/ 56 w 1502"/>
                <a:gd name="T77" fmla="*/ 454 h 1559"/>
                <a:gd name="T78" fmla="*/ 0 w 1502"/>
                <a:gd name="T79" fmla="*/ 51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1559">
                  <a:moveTo>
                    <a:pt x="0" y="511"/>
                  </a:moveTo>
                  <a:lnTo>
                    <a:pt x="142" y="794"/>
                  </a:lnTo>
                  <a:lnTo>
                    <a:pt x="312" y="964"/>
                  </a:lnTo>
                  <a:lnTo>
                    <a:pt x="425" y="1219"/>
                  </a:lnTo>
                  <a:lnTo>
                    <a:pt x="482" y="1304"/>
                  </a:lnTo>
                  <a:lnTo>
                    <a:pt x="510" y="1248"/>
                  </a:lnTo>
                  <a:lnTo>
                    <a:pt x="510" y="1163"/>
                  </a:lnTo>
                  <a:lnTo>
                    <a:pt x="652" y="1106"/>
                  </a:lnTo>
                  <a:lnTo>
                    <a:pt x="765" y="1163"/>
                  </a:lnTo>
                  <a:lnTo>
                    <a:pt x="822" y="1276"/>
                  </a:lnTo>
                  <a:lnTo>
                    <a:pt x="794" y="1418"/>
                  </a:lnTo>
                  <a:lnTo>
                    <a:pt x="850" y="1503"/>
                  </a:lnTo>
                  <a:lnTo>
                    <a:pt x="935" y="1503"/>
                  </a:lnTo>
                  <a:lnTo>
                    <a:pt x="1219" y="1559"/>
                  </a:lnTo>
                  <a:lnTo>
                    <a:pt x="1332" y="1503"/>
                  </a:lnTo>
                  <a:lnTo>
                    <a:pt x="1304" y="1333"/>
                  </a:lnTo>
                  <a:lnTo>
                    <a:pt x="1502" y="1134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04" y="907"/>
                  </a:lnTo>
                  <a:lnTo>
                    <a:pt x="1190" y="851"/>
                  </a:lnTo>
                  <a:lnTo>
                    <a:pt x="1162" y="794"/>
                  </a:lnTo>
                  <a:lnTo>
                    <a:pt x="1077" y="766"/>
                  </a:lnTo>
                  <a:lnTo>
                    <a:pt x="992" y="681"/>
                  </a:lnTo>
                  <a:lnTo>
                    <a:pt x="907" y="681"/>
                  </a:lnTo>
                  <a:lnTo>
                    <a:pt x="794" y="624"/>
                  </a:lnTo>
                  <a:lnTo>
                    <a:pt x="794" y="539"/>
                  </a:lnTo>
                  <a:lnTo>
                    <a:pt x="737" y="482"/>
                  </a:lnTo>
                  <a:lnTo>
                    <a:pt x="794" y="340"/>
                  </a:lnTo>
                  <a:lnTo>
                    <a:pt x="652" y="227"/>
                  </a:lnTo>
                  <a:lnTo>
                    <a:pt x="538" y="227"/>
                  </a:lnTo>
                  <a:lnTo>
                    <a:pt x="368" y="142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27" y="29"/>
                  </a:lnTo>
                  <a:lnTo>
                    <a:pt x="142" y="0"/>
                  </a:lnTo>
                  <a:lnTo>
                    <a:pt x="170" y="85"/>
                  </a:lnTo>
                  <a:lnTo>
                    <a:pt x="85" y="199"/>
                  </a:lnTo>
                  <a:lnTo>
                    <a:pt x="56" y="454"/>
                  </a:lnTo>
                  <a:lnTo>
                    <a:pt x="0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Freeform 720">
              <a:extLst>
                <a:ext uri="{FF2B5EF4-FFF2-40B4-BE49-F238E27FC236}">
                  <a16:creationId xmlns:a16="http://schemas.microsoft.com/office/drawing/2014/main" id="{02241C06-4142-4DB9-9D0C-13CD2DF13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614"/>
              <a:ext cx="2324" cy="2438"/>
            </a:xfrm>
            <a:custGeom>
              <a:avLst/>
              <a:gdLst>
                <a:gd name="T0" fmla="*/ 2097 w 2324"/>
                <a:gd name="T1" fmla="*/ 2438 h 2438"/>
                <a:gd name="T2" fmla="*/ 1786 w 2324"/>
                <a:gd name="T3" fmla="*/ 2325 h 2438"/>
                <a:gd name="T4" fmla="*/ 1559 w 2324"/>
                <a:gd name="T5" fmla="*/ 2268 h 2438"/>
                <a:gd name="T6" fmla="*/ 1417 w 2324"/>
                <a:gd name="T7" fmla="*/ 2183 h 2438"/>
                <a:gd name="T8" fmla="*/ 1275 w 2324"/>
                <a:gd name="T9" fmla="*/ 2041 h 2438"/>
                <a:gd name="T10" fmla="*/ 1162 w 2324"/>
                <a:gd name="T11" fmla="*/ 1815 h 2438"/>
                <a:gd name="T12" fmla="*/ 1304 w 2324"/>
                <a:gd name="T13" fmla="*/ 1560 h 2438"/>
                <a:gd name="T14" fmla="*/ 1162 w 2324"/>
                <a:gd name="T15" fmla="*/ 1389 h 2438"/>
                <a:gd name="T16" fmla="*/ 1020 w 2324"/>
                <a:gd name="T17" fmla="*/ 1276 h 2438"/>
                <a:gd name="T18" fmla="*/ 850 w 2324"/>
                <a:gd name="T19" fmla="*/ 1163 h 2438"/>
                <a:gd name="T20" fmla="*/ 652 w 2324"/>
                <a:gd name="T21" fmla="*/ 1106 h 2438"/>
                <a:gd name="T22" fmla="*/ 595 w 2324"/>
                <a:gd name="T23" fmla="*/ 964 h 2438"/>
                <a:gd name="T24" fmla="*/ 510 w 2324"/>
                <a:gd name="T25" fmla="*/ 709 h 2438"/>
                <a:gd name="T26" fmla="*/ 226 w 2324"/>
                <a:gd name="T27" fmla="*/ 624 h 2438"/>
                <a:gd name="T28" fmla="*/ 113 w 2324"/>
                <a:gd name="T29" fmla="*/ 596 h 2438"/>
                <a:gd name="T30" fmla="*/ 0 w 2324"/>
                <a:gd name="T31" fmla="*/ 482 h 2438"/>
                <a:gd name="T32" fmla="*/ 0 w 2324"/>
                <a:gd name="T33" fmla="*/ 199 h 2438"/>
                <a:gd name="T34" fmla="*/ 311 w 2324"/>
                <a:gd name="T35" fmla="*/ 170 h 2438"/>
                <a:gd name="T36" fmla="*/ 907 w 2324"/>
                <a:gd name="T37" fmla="*/ 454 h 2438"/>
                <a:gd name="T38" fmla="*/ 850 w 2324"/>
                <a:gd name="T39" fmla="*/ 227 h 2438"/>
                <a:gd name="T40" fmla="*/ 1020 w 2324"/>
                <a:gd name="T41" fmla="*/ 369 h 2438"/>
                <a:gd name="T42" fmla="*/ 1134 w 2324"/>
                <a:gd name="T43" fmla="*/ 426 h 2438"/>
                <a:gd name="T44" fmla="*/ 1332 w 2324"/>
                <a:gd name="T45" fmla="*/ 454 h 2438"/>
                <a:gd name="T46" fmla="*/ 1559 w 2324"/>
                <a:gd name="T47" fmla="*/ 567 h 2438"/>
                <a:gd name="T48" fmla="*/ 1644 w 2324"/>
                <a:gd name="T49" fmla="*/ 879 h 2438"/>
                <a:gd name="T50" fmla="*/ 1786 w 2324"/>
                <a:gd name="T51" fmla="*/ 964 h 2438"/>
                <a:gd name="T52" fmla="*/ 1956 w 2324"/>
                <a:gd name="T53" fmla="*/ 1021 h 2438"/>
                <a:gd name="T54" fmla="*/ 1956 w 2324"/>
                <a:gd name="T55" fmla="*/ 1163 h 2438"/>
                <a:gd name="T56" fmla="*/ 2069 w 2324"/>
                <a:gd name="T57" fmla="*/ 1106 h 2438"/>
                <a:gd name="T58" fmla="*/ 2239 w 2324"/>
                <a:gd name="T59" fmla="*/ 1248 h 2438"/>
                <a:gd name="T60" fmla="*/ 2239 w 2324"/>
                <a:gd name="T61" fmla="*/ 1418 h 2438"/>
                <a:gd name="T62" fmla="*/ 2239 w 2324"/>
                <a:gd name="T63" fmla="*/ 1588 h 2438"/>
                <a:gd name="T64" fmla="*/ 2324 w 2324"/>
                <a:gd name="T65" fmla="*/ 20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24" h="2438">
                  <a:moveTo>
                    <a:pt x="2239" y="2410"/>
                  </a:moveTo>
                  <a:lnTo>
                    <a:pt x="2097" y="2438"/>
                  </a:lnTo>
                  <a:lnTo>
                    <a:pt x="1842" y="2240"/>
                  </a:lnTo>
                  <a:lnTo>
                    <a:pt x="1786" y="2325"/>
                  </a:lnTo>
                  <a:lnTo>
                    <a:pt x="1615" y="2325"/>
                  </a:lnTo>
                  <a:lnTo>
                    <a:pt x="1559" y="2268"/>
                  </a:lnTo>
                  <a:lnTo>
                    <a:pt x="1417" y="2297"/>
                  </a:lnTo>
                  <a:lnTo>
                    <a:pt x="1417" y="2183"/>
                  </a:lnTo>
                  <a:lnTo>
                    <a:pt x="1360" y="2183"/>
                  </a:lnTo>
                  <a:lnTo>
                    <a:pt x="1275" y="2041"/>
                  </a:lnTo>
                  <a:lnTo>
                    <a:pt x="1190" y="1985"/>
                  </a:lnTo>
                  <a:lnTo>
                    <a:pt x="1162" y="1815"/>
                  </a:lnTo>
                  <a:lnTo>
                    <a:pt x="1360" y="1616"/>
                  </a:lnTo>
                  <a:lnTo>
                    <a:pt x="1304" y="1560"/>
                  </a:lnTo>
                  <a:lnTo>
                    <a:pt x="1247" y="1560"/>
                  </a:lnTo>
                  <a:lnTo>
                    <a:pt x="1162" y="1389"/>
                  </a:lnTo>
                  <a:lnTo>
                    <a:pt x="1048" y="1333"/>
                  </a:lnTo>
                  <a:lnTo>
                    <a:pt x="1020" y="1276"/>
                  </a:lnTo>
                  <a:lnTo>
                    <a:pt x="932" y="1246"/>
                  </a:lnTo>
                  <a:lnTo>
                    <a:pt x="850" y="1163"/>
                  </a:lnTo>
                  <a:lnTo>
                    <a:pt x="765" y="1163"/>
                  </a:lnTo>
                  <a:lnTo>
                    <a:pt x="652" y="1106"/>
                  </a:lnTo>
                  <a:lnTo>
                    <a:pt x="652" y="1021"/>
                  </a:lnTo>
                  <a:lnTo>
                    <a:pt x="595" y="964"/>
                  </a:lnTo>
                  <a:lnTo>
                    <a:pt x="652" y="822"/>
                  </a:lnTo>
                  <a:lnTo>
                    <a:pt x="510" y="709"/>
                  </a:lnTo>
                  <a:lnTo>
                    <a:pt x="396" y="709"/>
                  </a:lnTo>
                  <a:lnTo>
                    <a:pt x="226" y="624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85" y="369"/>
                  </a:lnTo>
                  <a:lnTo>
                    <a:pt x="0" y="199"/>
                  </a:lnTo>
                  <a:lnTo>
                    <a:pt x="113" y="0"/>
                  </a:lnTo>
                  <a:lnTo>
                    <a:pt x="311" y="170"/>
                  </a:lnTo>
                  <a:lnTo>
                    <a:pt x="567" y="227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850" y="227"/>
                  </a:lnTo>
                  <a:lnTo>
                    <a:pt x="963" y="369"/>
                  </a:lnTo>
                  <a:lnTo>
                    <a:pt x="1020" y="369"/>
                  </a:lnTo>
                  <a:lnTo>
                    <a:pt x="1048" y="426"/>
                  </a:lnTo>
                  <a:lnTo>
                    <a:pt x="1134" y="426"/>
                  </a:lnTo>
                  <a:lnTo>
                    <a:pt x="1190" y="567"/>
                  </a:lnTo>
                  <a:lnTo>
                    <a:pt x="1332" y="454"/>
                  </a:lnTo>
                  <a:lnTo>
                    <a:pt x="1445" y="567"/>
                  </a:lnTo>
                  <a:lnTo>
                    <a:pt x="1559" y="567"/>
                  </a:lnTo>
                  <a:lnTo>
                    <a:pt x="1559" y="766"/>
                  </a:lnTo>
                  <a:lnTo>
                    <a:pt x="1644" y="879"/>
                  </a:lnTo>
                  <a:lnTo>
                    <a:pt x="1757" y="879"/>
                  </a:lnTo>
                  <a:lnTo>
                    <a:pt x="1786" y="964"/>
                  </a:lnTo>
                  <a:lnTo>
                    <a:pt x="1899" y="964"/>
                  </a:lnTo>
                  <a:lnTo>
                    <a:pt x="1956" y="1021"/>
                  </a:lnTo>
                  <a:lnTo>
                    <a:pt x="1927" y="1049"/>
                  </a:lnTo>
                  <a:lnTo>
                    <a:pt x="1956" y="1163"/>
                  </a:lnTo>
                  <a:lnTo>
                    <a:pt x="2012" y="1191"/>
                  </a:lnTo>
                  <a:lnTo>
                    <a:pt x="2069" y="1106"/>
                  </a:lnTo>
                  <a:lnTo>
                    <a:pt x="2154" y="1219"/>
                  </a:lnTo>
                  <a:lnTo>
                    <a:pt x="2239" y="1248"/>
                  </a:lnTo>
                  <a:lnTo>
                    <a:pt x="2268" y="1361"/>
                  </a:lnTo>
                  <a:lnTo>
                    <a:pt x="2239" y="1418"/>
                  </a:lnTo>
                  <a:lnTo>
                    <a:pt x="2296" y="1474"/>
                  </a:lnTo>
                  <a:lnTo>
                    <a:pt x="2239" y="1588"/>
                  </a:lnTo>
                  <a:lnTo>
                    <a:pt x="2268" y="1871"/>
                  </a:lnTo>
                  <a:lnTo>
                    <a:pt x="2324" y="2041"/>
                  </a:lnTo>
                  <a:lnTo>
                    <a:pt x="2239" y="24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49CF4497-1812-4B5F-9307-14112CF59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132"/>
              <a:ext cx="1531" cy="1843"/>
            </a:xfrm>
            <a:custGeom>
              <a:avLst/>
              <a:gdLst>
                <a:gd name="T0" fmla="*/ 1475 w 1531"/>
                <a:gd name="T1" fmla="*/ 1843 h 1843"/>
                <a:gd name="T2" fmla="*/ 1446 w 1531"/>
                <a:gd name="T3" fmla="*/ 1730 h 1843"/>
                <a:gd name="T4" fmla="*/ 1361 w 1531"/>
                <a:gd name="T5" fmla="*/ 1701 h 1843"/>
                <a:gd name="T6" fmla="*/ 1276 w 1531"/>
                <a:gd name="T7" fmla="*/ 1588 h 1843"/>
                <a:gd name="T8" fmla="*/ 1219 w 1531"/>
                <a:gd name="T9" fmla="*/ 1673 h 1843"/>
                <a:gd name="T10" fmla="*/ 1163 w 1531"/>
                <a:gd name="T11" fmla="*/ 1645 h 1843"/>
                <a:gd name="T12" fmla="*/ 1134 w 1531"/>
                <a:gd name="T13" fmla="*/ 1531 h 1843"/>
                <a:gd name="T14" fmla="*/ 1163 w 1531"/>
                <a:gd name="T15" fmla="*/ 1503 h 1843"/>
                <a:gd name="T16" fmla="*/ 1106 w 1531"/>
                <a:gd name="T17" fmla="*/ 1446 h 1843"/>
                <a:gd name="T18" fmla="*/ 993 w 1531"/>
                <a:gd name="T19" fmla="*/ 1446 h 1843"/>
                <a:gd name="T20" fmla="*/ 964 w 1531"/>
                <a:gd name="T21" fmla="*/ 1361 h 1843"/>
                <a:gd name="T22" fmla="*/ 851 w 1531"/>
                <a:gd name="T23" fmla="*/ 1361 h 1843"/>
                <a:gd name="T24" fmla="*/ 766 w 1531"/>
                <a:gd name="T25" fmla="*/ 1248 h 1843"/>
                <a:gd name="T26" fmla="*/ 766 w 1531"/>
                <a:gd name="T27" fmla="*/ 1049 h 1843"/>
                <a:gd name="T28" fmla="*/ 652 w 1531"/>
                <a:gd name="T29" fmla="*/ 1049 h 1843"/>
                <a:gd name="T30" fmla="*/ 539 w 1531"/>
                <a:gd name="T31" fmla="*/ 936 h 1843"/>
                <a:gd name="T32" fmla="*/ 539 w 1531"/>
                <a:gd name="T33" fmla="*/ 879 h 1843"/>
                <a:gd name="T34" fmla="*/ 426 w 1531"/>
                <a:gd name="T35" fmla="*/ 766 h 1843"/>
                <a:gd name="T36" fmla="*/ 369 w 1531"/>
                <a:gd name="T37" fmla="*/ 794 h 1843"/>
                <a:gd name="T38" fmla="*/ 284 w 1531"/>
                <a:gd name="T39" fmla="*/ 794 h 1843"/>
                <a:gd name="T40" fmla="*/ 170 w 1531"/>
                <a:gd name="T41" fmla="*/ 709 h 1843"/>
                <a:gd name="T42" fmla="*/ 199 w 1531"/>
                <a:gd name="T43" fmla="*/ 567 h 1843"/>
                <a:gd name="T44" fmla="*/ 29 w 1531"/>
                <a:gd name="T45" fmla="*/ 596 h 1843"/>
                <a:gd name="T46" fmla="*/ 0 w 1531"/>
                <a:gd name="T47" fmla="*/ 482 h 1843"/>
                <a:gd name="T48" fmla="*/ 0 w 1531"/>
                <a:gd name="T49" fmla="*/ 341 h 1843"/>
                <a:gd name="T50" fmla="*/ 85 w 1531"/>
                <a:gd name="T51" fmla="*/ 312 h 1843"/>
                <a:gd name="T52" fmla="*/ 85 w 1531"/>
                <a:gd name="T53" fmla="*/ 170 h 1843"/>
                <a:gd name="T54" fmla="*/ 284 w 1531"/>
                <a:gd name="T55" fmla="*/ 142 h 1843"/>
                <a:gd name="T56" fmla="*/ 426 w 1531"/>
                <a:gd name="T57" fmla="*/ 57 h 1843"/>
                <a:gd name="T58" fmla="*/ 737 w 1531"/>
                <a:gd name="T59" fmla="*/ 0 h 1843"/>
                <a:gd name="T60" fmla="*/ 908 w 1531"/>
                <a:gd name="T61" fmla="*/ 227 h 1843"/>
                <a:gd name="T62" fmla="*/ 1049 w 1531"/>
                <a:gd name="T63" fmla="*/ 312 h 1843"/>
                <a:gd name="T64" fmla="*/ 1163 w 1531"/>
                <a:gd name="T65" fmla="*/ 284 h 1843"/>
                <a:gd name="T66" fmla="*/ 1276 w 1531"/>
                <a:gd name="T67" fmla="*/ 426 h 1843"/>
                <a:gd name="T68" fmla="*/ 1219 w 1531"/>
                <a:gd name="T69" fmla="*/ 709 h 1843"/>
                <a:gd name="T70" fmla="*/ 1361 w 1531"/>
                <a:gd name="T71" fmla="*/ 879 h 1843"/>
                <a:gd name="T72" fmla="*/ 1333 w 1531"/>
                <a:gd name="T73" fmla="*/ 1276 h 1843"/>
                <a:gd name="T74" fmla="*/ 1446 w 1531"/>
                <a:gd name="T75" fmla="*/ 1389 h 1843"/>
                <a:gd name="T76" fmla="*/ 1446 w 1531"/>
                <a:gd name="T77" fmla="*/ 1616 h 1843"/>
                <a:gd name="T78" fmla="*/ 1531 w 1531"/>
                <a:gd name="T79" fmla="*/ 1701 h 1843"/>
                <a:gd name="T80" fmla="*/ 1475 w 1531"/>
                <a:gd name="T81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843">
                  <a:moveTo>
                    <a:pt x="1475" y="1843"/>
                  </a:moveTo>
                  <a:lnTo>
                    <a:pt x="1446" y="1730"/>
                  </a:lnTo>
                  <a:lnTo>
                    <a:pt x="1361" y="1701"/>
                  </a:lnTo>
                  <a:lnTo>
                    <a:pt x="1276" y="1588"/>
                  </a:lnTo>
                  <a:lnTo>
                    <a:pt x="1219" y="1673"/>
                  </a:lnTo>
                  <a:lnTo>
                    <a:pt x="1163" y="1645"/>
                  </a:lnTo>
                  <a:lnTo>
                    <a:pt x="1134" y="1531"/>
                  </a:lnTo>
                  <a:lnTo>
                    <a:pt x="1163" y="1503"/>
                  </a:lnTo>
                  <a:lnTo>
                    <a:pt x="1106" y="1446"/>
                  </a:lnTo>
                  <a:lnTo>
                    <a:pt x="993" y="1446"/>
                  </a:lnTo>
                  <a:lnTo>
                    <a:pt x="964" y="1361"/>
                  </a:lnTo>
                  <a:lnTo>
                    <a:pt x="851" y="1361"/>
                  </a:lnTo>
                  <a:lnTo>
                    <a:pt x="766" y="1248"/>
                  </a:lnTo>
                  <a:lnTo>
                    <a:pt x="766" y="1049"/>
                  </a:lnTo>
                  <a:lnTo>
                    <a:pt x="652" y="1049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426" y="766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709"/>
                  </a:lnTo>
                  <a:lnTo>
                    <a:pt x="199" y="567"/>
                  </a:lnTo>
                  <a:lnTo>
                    <a:pt x="29" y="596"/>
                  </a:lnTo>
                  <a:lnTo>
                    <a:pt x="0" y="482"/>
                  </a:lnTo>
                  <a:lnTo>
                    <a:pt x="0" y="341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284" y="142"/>
                  </a:lnTo>
                  <a:lnTo>
                    <a:pt x="426" y="57"/>
                  </a:lnTo>
                  <a:lnTo>
                    <a:pt x="737" y="0"/>
                  </a:lnTo>
                  <a:lnTo>
                    <a:pt x="908" y="227"/>
                  </a:lnTo>
                  <a:lnTo>
                    <a:pt x="1049" y="312"/>
                  </a:lnTo>
                  <a:lnTo>
                    <a:pt x="1163" y="284"/>
                  </a:lnTo>
                  <a:lnTo>
                    <a:pt x="1276" y="426"/>
                  </a:lnTo>
                  <a:lnTo>
                    <a:pt x="1219" y="709"/>
                  </a:lnTo>
                  <a:lnTo>
                    <a:pt x="1361" y="879"/>
                  </a:lnTo>
                  <a:lnTo>
                    <a:pt x="1333" y="1276"/>
                  </a:lnTo>
                  <a:lnTo>
                    <a:pt x="1446" y="1389"/>
                  </a:lnTo>
                  <a:lnTo>
                    <a:pt x="1446" y="1616"/>
                  </a:lnTo>
                  <a:lnTo>
                    <a:pt x="1531" y="1701"/>
                  </a:lnTo>
                  <a:lnTo>
                    <a:pt x="1475" y="184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>
              <a:extLst>
                <a:ext uri="{FF2B5EF4-FFF2-40B4-BE49-F238E27FC236}">
                  <a16:creationId xmlns:a16="http://schemas.microsoft.com/office/drawing/2014/main" id="{2E24481A-5007-4ACF-928E-207A521AE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302"/>
              <a:ext cx="1219" cy="879"/>
            </a:xfrm>
            <a:custGeom>
              <a:avLst/>
              <a:gdLst>
                <a:gd name="T0" fmla="*/ 765 w 1219"/>
                <a:gd name="T1" fmla="*/ 0 h 879"/>
                <a:gd name="T2" fmla="*/ 765 w 1219"/>
                <a:gd name="T3" fmla="*/ 142 h 879"/>
                <a:gd name="T4" fmla="*/ 680 w 1219"/>
                <a:gd name="T5" fmla="*/ 171 h 879"/>
                <a:gd name="T6" fmla="*/ 680 w 1219"/>
                <a:gd name="T7" fmla="*/ 284 h 879"/>
                <a:gd name="T8" fmla="*/ 680 w 1219"/>
                <a:gd name="T9" fmla="*/ 312 h 879"/>
                <a:gd name="T10" fmla="*/ 709 w 1219"/>
                <a:gd name="T11" fmla="*/ 426 h 879"/>
                <a:gd name="T12" fmla="*/ 879 w 1219"/>
                <a:gd name="T13" fmla="*/ 397 h 879"/>
                <a:gd name="T14" fmla="*/ 850 w 1219"/>
                <a:gd name="T15" fmla="*/ 539 h 879"/>
                <a:gd name="T16" fmla="*/ 964 w 1219"/>
                <a:gd name="T17" fmla="*/ 624 h 879"/>
                <a:gd name="T18" fmla="*/ 1049 w 1219"/>
                <a:gd name="T19" fmla="*/ 624 h 879"/>
                <a:gd name="T20" fmla="*/ 1106 w 1219"/>
                <a:gd name="T21" fmla="*/ 596 h 879"/>
                <a:gd name="T22" fmla="*/ 1219 w 1219"/>
                <a:gd name="T23" fmla="*/ 709 h 879"/>
                <a:gd name="T24" fmla="*/ 1219 w 1219"/>
                <a:gd name="T25" fmla="*/ 766 h 879"/>
                <a:gd name="T26" fmla="*/ 1077 w 1219"/>
                <a:gd name="T27" fmla="*/ 879 h 879"/>
                <a:gd name="T28" fmla="*/ 1021 w 1219"/>
                <a:gd name="T29" fmla="*/ 738 h 879"/>
                <a:gd name="T30" fmla="*/ 935 w 1219"/>
                <a:gd name="T31" fmla="*/ 738 h 879"/>
                <a:gd name="T32" fmla="*/ 907 w 1219"/>
                <a:gd name="T33" fmla="*/ 681 h 879"/>
                <a:gd name="T34" fmla="*/ 850 w 1219"/>
                <a:gd name="T35" fmla="*/ 681 h 879"/>
                <a:gd name="T36" fmla="*/ 737 w 1219"/>
                <a:gd name="T37" fmla="*/ 539 h 879"/>
                <a:gd name="T38" fmla="*/ 794 w 1219"/>
                <a:gd name="T39" fmla="*/ 681 h 879"/>
                <a:gd name="T40" fmla="*/ 794 w 1219"/>
                <a:gd name="T41" fmla="*/ 766 h 879"/>
                <a:gd name="T42" fmla="*/ 454 w 1219"/>
                <a:gd name="T43" fmla="*/ 539 h 879"/>
                <a:gd name="T44" fmla="*/ 198 w 1219"/>
                <a:gd name="T45" fmla="*/ 482 h 879"/>
                <a:gd name="T46" fmla="*/ 0 w 1219"/>
                <a:gd name="T47" fmla="*/ 312 h 879"/>
                <a:gd name="T48" fmla="*/ 28 w 1219"/>
                <a:gd name="T49" fmla="*/ 227 h 879"/>
                <a:gd name="T50" fmla="*/ 397 w 1219"/>
                <a:gd name="T51" fmla="*/ 57 h 879"/>
                <a:gd name="T52" fmla="*/ 765 w 1219"/>
                <a:gd name="T53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9" h="879">
                  <a:moveTo>
                    <a:pt x="765" y="0"/>
                  </a:moveTo>
                  <a:lnTo>
                    <a:pt x="765" y="142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709" y="426"/>
                  </a:lnTo>
                  <a:lnTo>
                    <a:pt x="879" y="397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049" y="624"/>
                  </a:lnTo>
                  <a:lnTo>
                    <a:pt x="1106" y="596"/>
                  </a:lnTo>
                  <a:lnTo>
                    <a:pt x="1219" y="709"/>
                  </a:lnTo>
                  <a:lnTo>
                    <a:pt x="1219" y="766"/>
                  </a:lnTo>
                  <a:lnTo>
                    <a:pt x="1077" y="879"/>
                  </a:lnTo>
                  <a:lnTo>
                    <a:pt x="1021" y="738"/>
                  </a:lnTo>
                  <a:lnTo>
                    <a:pt x="935" y="738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737" y="539"/>
                  </a:lnTo>
                  <a:lnTo>
                    <a:pt x="794" y="681"/>
                  </a:lnTo>
                  <a:lnTo>
                    <a:pt x="794" y="766"/>
                  </a:lnTo>
                  <a:lnTo>
                    <a:pt x="454" y="539"/>
                  </a:lnTo>
                  <a:lnTo>
                    <a:pt x="198" y="482"/>
                  </a:lnTo>
                  <a:lnTo>
                    <a:pt x="0" y="312"/>
                  </a:lnTo>
                  <a:lnTo>
                    <a:pt x="28" y="227"/>
                  </a:lnTo>
                  <a:lnTo>
                    <a:pt x="397" y="57"/>
                  </a:lnTo>
                  <a:lnTo>
                    <a:pt x="76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>
              <a:extLst>
                <a:ext uri="{FF2B5EF4-FFF2-40B4-BE49-F238E27FC236}">
                  <a16:creationId xmlns:a16="http://schemas.microsoft.com/office/drawing/2014/main" id="{FE5B55D5-121A-43F4-9CEE-773512B96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" y="3052"/>
              <a:ext cx="1984" cy="2807"/>
            </a:xfrm>
            <a:custGeom>
              <a:avLst/>
              <a:gdLst>
                <a:gd name="T0" fmla="*/ 1871 w 1984"/>
                <a:gd name="T1" fmla="*/ 1985 h 2807"/>
                <a:gd name="T2" fmla="*/ 1899 w 1984"/>
                <a:gd name="T3" fmla="*/ 1475 h 2807"/>
                <a:gd name="T4" fmla="*/ 1899 w 1984"/>
                <a:gd name="T5" fmla="*/ 1219 h 2807"/>
                <a:gd name="T6" fmla="*/ 1843 w 1984"/>
                <a:gd name="T7" fmla="*/ 936 h 2807"/>
                <a:gd name="T8" fmla="*/ 1672 w 1984"/>
                <a:gd name="T9" fmla="*/ 936 h 2807"/>
                <a:gd name="T10" fmla="*/ 1786 w 1984"/>
                <a:gd name="T11" fmla="*/ 624 h 2807"/>
                <a:gd name="T12" fmla="*/ 1559 w 1984"/>
                <a:gd name="T13" fmla="*/ 567 h 2807"/>
                <a:gd name="T14" fmla="*/ 1332 w 1984"/>
                <a:gd name="T15" fmla="*/ 284 h 2807"/>
                <a:gd name="T16" fmla="*/ 1247 w 1984"/>
                <a:gd name="T17" fmla="*/ 170 h 2807"/>
                <a:gd name="T18" fmla="*/ 992 w 1984"/>
                <a:gd name="T19" fmla="*/ 0 h 2807"/>
                <a:gd name="T20" fmla="*/ 907 w 1984"/>
                <a:gd name="T21" fmla="*/ 142 h 2807"/>
                <a:gd name="T22" fmla="*/ 567 w 1984"/>
                <a:gd name="T23" fmla="*/ 284 h 2807"/>
                <a:gd name="T24" fmla="*/ 482 w 1984"/>
                <a:gd name="T25" fmla="*/ 199 h 2807"/>
                <a:gd name="T26" fmla="*/ 340 w 1984"/>
                <a:gd name="T27" fmla="*/ 57 h 2807"/>
                <a:gd name="T28" fmla="*/ 227 w 1984"/>
                <a:gd name="T29" fmla="*/ 199 h 2807"/>
                <a:gd name="T30" fmla="*/ 142 w 1984"/>
                <a:gd name="T31" fmla="*/ 255 h 2807"/>
                <a:gd name="T32" fmla="*/ 170 w 1984"/>
                <a:gd name="T33" fmla="*/ 426 h 2807"/>
                <a:gd name="T34" fmla="*/ 340 w 1984"/>
                <a:gd name="T35" fmla="*/ 567 h 2807"/>
                <a:gd name="T36" fmla="*/ 227 w 1984"/>
                <a:gd name="T37" fmla="*/ 993 h 2807"/>
                <a:gd name="T38" fmla="*/ 255 w 1984"/>
                <a:gd name="T39" fmla="*/ 1276 h 2807"/>
                <a:gd name="T40" fmla="*/ 198 w 1984"/>
                <a:gd name="T41" fmla="*/ 1446 h 2807"/>
                <a:gd name="T42" fmla="*/ 0 w 1984"/>
                <a:gd name="T43" fmla="*/ 1503 h 2807"/>
                <a:gd name="T44" fmla="*/ 113 w 1984"/>
                <a:gd name="T45" fmla="*/ 1673 h 2807"/>
                <a:gd name="T46" fmla="*/ 255 w 1984"/>
                <a:gd name="T47" fmla="*/ 2183 h 2807"/>
                <a:gd name="T48" fmla="*/ 142 w 1984"/>
                <a:gd name="T49" fmla="*/ 2467 h 2807"/>
                <a:gd name="T50" fmla="*/ 255 w 1984"/>
                <a:gd name="T51" fmla="*/ 2580 h 2807"/>
                <a:gd name="T52" fmla="*/ 510 w 1984"/>
                <a:gd name="T53" fmla="*/ 2353 h 2807"/>
                <a:gd name="T54" fmla="*/ 623 w 1984"/>
                <a:gd name="T55" fmla="*/ 2183 h 2807"/>
                <a:gd name="T56" fmla="*/ 709 w 1984"/>
                <a:gd name="T57" fmla="*/ 2212 h 2807"/>
                <a:gd name="T58" fmla="*/ 964 w 1984"/>
                <a:gd name="T59" fmla="*/ 2127 h 2807"/>
                <a:gd name="T60" fmla="*/ 1247 w 1984"/>
                <a:gd name="T61" fmla="*/ 2410 h 2807"/>
                <a:gd name="T62" fmla="*/ 1247 w 1984"/>
                <a:gd name="T63" fmla="*/ 2807 h 2807"/>
                <a:gd name="T64" fmla="*/ 1446 w 1984"/>
                <a:gd name="T65" fmla="*/ 2722 h 2807"/>
                <a:gd name="T66" fmla="*/ 1672 w 1984"/>
                <a:gd name="T67" fmla="*/ 2552 h 2807"/>
                <a:gd name="T68" fmla="*/ 1757 w 1984"/>
                <a:gd name="T69" fmla="*/ 2467 h 2807"/>
                <a:gd name="T70" fmla="*/ 1871 w 1984"/>
                <a:gd name="T71" fmla="*/ 2353 h 2807"/>
                <a:gd name="T72" fmla="*/ 1871 w 1984"/>
                <a:gd name="T73" fmla="*/ 2240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4" h="2807">
                  <a:moveTo>
                    <a:pt x="1956" y="2042"/>
                  </a:moveTo>
                  <a:lnTo>
                    <a:pt x="1871" y="1985"/>
                  </a:lnTo>
                  <a:lnTo>
                    <a:pt x="1984" y="1616"/>
                  </a:lnTo>
                  <a:lnTo>
                    <a:pt x="1899" y="1475"/>
                  </a:lnTo>
                  <a:lnTo>
                    <a:pt x="1984" y="1389"/>
                  </a:lnTo>
                  <a:lnTo>
                    <a:pt x="1899" y="1219"/>
                  </a:lnTo>
                  <a:lnTo>
                    <a:pt x="1928" y="993"/>
                  </a:lnTo>
                  <a:lnTo>
                    <a:pt x="1843" y="936"/>
                  </a:lnTo>
                  <a:lnTo>
                    <a:pt x="1729" y="964"/>
                  </a:lnTo>
                  <a:lnTo>
                    <a:pt x="1672" y="936"/>
                  </a:lnTo>
                  <a:lnTo>
                    <a:pt x="1757" y="879"/>
                  </a:lnTo>
                  <a:lnTo>
                    <a:pt x="1786" y="624"/>
                  </a:lnTo>
                  <a:lnTo>
                    <a:pt x="1559" y="652"/>
                  </a:lnTo>
                  <a:lnTo>
                    <a:pt x="1559" y="567"/>
                  </a:lnTo>
                  <a:lnTo>
                    <a:pt x="1332" y="369"/>
                  </a:lnTo>
                  <a:lnTo>
                    <a:pt x="1332" y="284"/>
                  </a:lnTo>
                  <a:lnTo>
                    <a:pt x="1276" y="227"/>
                  </a:lnTo>
                  <a:lnTo>
                    <a:pt x="1247" y="170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35" y="0"/>
                  </a:lnTo>
                  <a:lnTo>
                    <a:pt x="907" y="142"/>
                  </a:lnTo>
                  <a:lnTo>
                    <a:pt x="595" y="142"/>
                  </a:lnTo>
                  <a:lnTo>
                    <a:pt x="567" y="284"/>
                  </a:lnTo>
                  <a:lnTo>
                    <a:pt x="510" y="312"/>
                  </a:lnTo>
                  <a:lnTo>
                    <a:pt x="482" y="199"/>
                  </a:lnTo>
                  <a:lnTo>
                    <a:pt x="312" y="142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27" y="199"/>
                  </a:lnTo>
                  <a:lnTo>
                    <a:pt x="170" y="199"/>
                  </a:lnTo>
                  <a:lnTo>
                    <a:pt x="142" y="255"/>
                  </a:lnTo>
                  <a:lnTo>
                    <a:pt x="198" y="284"/>
                  </a:lnTo>
                  <a:lnTo>
                    <a:pt x="170" y="426"/>
                  </a:lnTo>
                  <a:lnTo>
                    <a:pt x="255" y="397"/>
                  </a:lnTo>
                  <a:lnTo>
                    <a:pt x="340" y="567"/>
                  </a:lnTo>
                  <a:lnTo>
                    <a:pt x="227" y="851"/>
                  </a:lnTo>
                  <a:lnTo>
                    <a:pt x="227" y="993"/>
                  </a:lnTo>
                  <a:lnTo>
                    <a:pt x="255" y="1078"/>
                  </a:lnTo>
                  <a:lnTo>
                    <a:pt x="255" y="1276"/>
                  </a:lnTo>
                  <a:lnTo>
                    <a:pt x="170" y="1361"/>
                  </a:lnTo>
                  <a:lnTo>
                    <a:pt x="198" y="1446"/>
                  </a:lnTo>
                  <a:lnTo>
                    <a:pt x="113" y="1560"/>
                  </a:lnTo>
                  <a:lnTo>
                    <a:pt x="0" y="1503"/>
                  </a:lnTo>
                  <a:lnTo>
                    <a:pt x="56" y="1673"/>
                  </a:lnTo>
                  <a:lnTo>
                    <a:pt x="113" y="1673"/>
                  </a:lnTo>
                  <a:lnTo>
                    <a:pt x="198" y="1786"/>
                  </a:lnTo>
                  <a:lnTo>
                    <a:pt x="255" y="2183"/>
                  </a:lnTo>
                  <a:lnTo>
                    <a:pt x="142" y="2240"/>
                  </a:lnTo>
                  <a:lnTo>
                    <a:pt x="142" y="2467"/>
                  </a:lnTo>
                  <a:lnTo>
                    <a:pt x="198" y="2609"/>
                  </a:lnTo>
                  <a:lnTo>
                    <a:pt x="255" y="2580"/>
                  </a:lnTo>
                  <a:lnTo>
                    <a:pt x="425" y="2580"/>
                  </a:lnTo>
                  <a:lnTo>
                    <a:pt x="510" y="2353"/>
                  </a:lnTo>
                  <a:lnTo>
                    <a:pt x="482" y="2240"/>
                  </a:lnTo>
                  <a:lnTo>
                    <a:pt x="623" y="2183"/>
                  </a:lnTo>
                  <a:lnTo>
                    <a:pt x="680" y="2070"/>
                  </a:lnTo>
                  <a:lnTo>
                    <a:pt x="709" y="2212"/>
                  </a:lnTo>
                  <a:lnTo>
                    <a:pt x="765" y="2297"/>
                  </a:lnTo>
                  <a:lnTo>
                    <a:pt x="964" y="2127"/>
                  </a:lnTo>
                  <a:lnTo>
                    <a:pt x="1219" y="2240"/>
                  </a:lnTo>
                  <a:lnTo>
                    <a:pt x="1247" y="2410"/>
                  </a:lnTo>
                  <a:lnTo>
                    <a:pt x="1361" y="2523"/>
                  </a:lnTo>
                  <a:lnTo>
                    <a:pt x="1247" y="2807"/>
                  </a:lnTo>
                  <a:lnTo>
                    <a:pt x="1361" y="2807"/>
                  </a:lnTo>
                  <a:lnTo>
                    <a:pt x="1446" y="2722"/>
                  </a:lnTo>
                  <a:lnTo>
                    <a:pt x="1531" y="2722"/>
                  </a:lnTo>
                  <a:lnTo>
                    <a:pt x="1672" y="2552"/>
                  </a:lnTo>
                  <a:lnTo>
                    <a:pt x="1644" y="2467"/>
                  </a:lnTo>
                  <a:lnTo>
                    <a:pt x="1757" y="2467"/>
                  </a:lnTo>
                  <a:lnTo>
                    <a:pt x="1871" y="2410"/>
                  </a:lnTo>
                  <a:lnTo>
                    <a:pt x="1871" y="2353"/>
                  </a:lnTo>
                  <a:lnTo>
                    <a:pt x="1956" y="2268"/>
                  </a:lnTo>
                  <a:lnTo>
                    <a:pt x="1871" y="2240"/>
                  </a:lnTo>
                  <a:lnTo>
                    <a:pt x="1956" y="20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01B0E38A-D571-44CD-A4D4-1402010FA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542"/>
              <a:ext cx="1049" cy="1162"/>
            </a:xfrm>
            <a:custGeom>
              <a:avLst/>
              <a:gdLst>
                <a:gd name="T0" fmla="*/ 964 w 1049"/>
                <a:gd name="T1" fmla="*/ 255 h 1162"/>
                <a:gd name="T2" fmla="*/ 1049 w 1049"/>
                <a:gd name="T3" fmla="*/ 369 h 1162"/>
                <a:gd name="T4" fmla="*/ 964 w 1049"/>
                <a:gd name="T5" fmla="*/ 510 h 1162"/>
                <a:gd name="T6" fmla="*/ 936 w 1049"/>
                <a:gd name="T7" fmla="*/ 680 h 1162"/>
                <a:gd name="T8" fmla="*/ 851 w 1049"/>
                <a:gd name="T9" fmla="*/ 851 h 1162"/>
                <a:gd name="T10" fmla="*/ 851 w 1049"/>
                <a:gd name="T11" fmla="*/ 1134 h 1162"/>
                <a:gd name="T12" fmla="*/ 624 w 1049"/>
                <a:gd name="T13" fmla="*/ 1162 h 1162"/>
                <a:gd name="T14" fmla="*/ 624 w 1049"/>
                <a:gd name="T15" fmla="*/ 1077 h 1162"/>
                <a:gd name="T16" fmla="*/ 397 w 1049"/>
                <a:gd name="T17" fmla="*/ 879 h 1162"/>
                <a:gd name="T18" fmla="*/ 397 w 1049"/>
                <a:gd name="T19" fmla="*/ 794 h 1162"/>
                <a:gd name="T20" fmla="*/ 341 w 1049"/>
                <a:gd name="T21" fmla="*/ 737 h 1162"/>
                <a:gd name="T22" fmla="*/ 312 w 1049"/>
                <a:gd name="T23" fmla="*/ 680 h 1162"/>
                <a:gd name="T24" fmla="*/ 114 w 1049"/>
                <a:gd name="T25" fmla="*/ 595 h 1162"/>
                <a:gd name="T26" fmla="*/ 57 w 1049"/>
                <a:gd name="T27" fmla="*/ 510 h 1162"/>
                <a:gd name="T28" fmla="*/ 0 w 1049"/>
                <a:gd name="T29" fmla="*/ 510 h 1162"/>
                <a:gd name="T30" fmla="*/ 85 w 1049"/>
                <a:gd name="T31" fmla="*/ 369 h 1162"/>
                <a:gd name="T32" fmla="*/ 29 w 1049"/>
                <a:gd name="T33" fmla="*/ 284 h 1162"/>
                <a:gd name="T34" fmla="*/ 57 w 1049"/>
                <a:gd name="T35" fmla="*/ 113 h 1162"/>
                <a:gd name="T36" fmla="*/ 85 w 1049"/>
                <a:gd name="T37" fmla="*/ 85 h 1162"/>
                <a:gd name="T38" fmla="*/ 170 w 1049"/>
                <a:gd name="T39" fmla="*/ 85 h 1162"/>
                <a:gd name="T40" fmla="*/ 114 w 1049"/>
                <a:gd name="T41" fmla="*/ 0 h 1162"/>
                <a:gd name="T42" fmla="*/ 227 w 1049"/>
                <a:gd name="T43" fmla="*/ 0 h 1162"/>
                <a:gd name="T44" fmla="*/ 255 w 1049"/>
                <a:gd name="T45" fmla="*/ 57 h 1162"/>
                <a:gd name="T46" fmla="*/ 284 w 1049"/>
                <a:gd name="T47" fmla="*/ 57 h 1162"/>
                <a:gd name="T48" fmla="*/ 312 w 1049"/>
                <a:gd name="T49" fmla="*/ 199 h 1162"/>
                <a:gd name="T50" fmla="*/ 369 w 1049"/>
                <a:gd name="T51" fmla="*/ 199 h 1162"/>
                <a:gd name="T52" fmla="*/ 426 w 1049"/>
                <a:gd name="T53" fmla="*/ 113 h 1162"/>
                <a:gd name="T54" fmla="*/ 511 w 1049"/>
                <a:gd name="T55" fmla="*/ 113 h 1162"/>
                <a:gd name="T56" fmla="*/ 539 w 1049"/>
                <a:gd name="T57" fmla="*/ 227 h 1162"/>
                <a:gd name="T58" fmla="*/ 624 w 1049"/>
                <a:gd name="T59" fmla="*/ 227 h 1162"/>
                <a:gd name="T60" fmla="*/ 652 w 1049"/>
                <a:gd name="T61" fmla="*/ 113 h 1162"/>
                <a:gd name="T62" fmla="*/ 737 w 1049"/>
                <a:gd name="T63" fmla="*/ 113 h 1162"/>
                <a:gd name="T64" fmla="*/ 737 w 1049"/>
                <a:gd name="T65" fmla="*/ 142 h 1162"/>
                <a:gd name="T66" fmla="*/ 822 w 1049"/>
                <a:gd name="T67" fmla="*/ 170 h 1162"/>
                <a:gd name="T68" fmla="*/ 822 w 1049"/>
                <a:gd name="T69" fmla="*/ 227 h 1162"/>
                <a:gd name="T70" fmla="*/ 879 w 1049"/>
                <a:gd name="T71" fmla="*/ 227 h 1162"/>
                <a:gd name="T72" fmla="*/ 908 w 1049"/>
                <a:gd name="T73" fmla="*/ 199 h 1162"/>
                <a:gd name="T74" fmla="*/ 964 w 1049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9" h="1162">
                  <a:moveTo>
                    <a:pt x="964" y="255"/>
                  </a:moveTo>
                  <a:lnTo>
                    <a:pt x="1049" y="369"/>
                  </a:lnTo>
                  <a:lnTo>
                    <a:pt x="964" y="510"/>
                  </a:lnTo>
                  <a:lnTo>
                    <a:pt x="936" y="680"/>
                  </a:lnTo>
                  <a:lnTo>
                    <a:pt x="851" y="851"/>
                  </a:lnTo>
                  <a:lnTo>
                    <a:pt x="851" y="1134"/>
                  </a:lnTo>
                  <a:lnTo>
                    <a:pt x="624" y="1162"/>
                  </a:lnTo>
                  <a:lnTo>
                    <a:pt x="624" y="1077"/>
                  </a:lnTo>
                  <a:lnTo>
                    <a:pt x="397" y="879"/>
                  </a:lnTo>
                  <a:lnTo>
                    <a:pt x="397" y="794"/>
                  </a:lnTo>
                  <a:lnTo>
                    <a:pt x="341" y="737"/>
                  </a:lnTo>
                  <a:lnTo>
                    <a:pt x="312" y="680"/>
                  </a:lnTo>
                  <a:lnTo>
                    <a:pt x="114" y="595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85" y="369"/>
                  </a:lnTo>
                  <a:lnTo>
                    <a:pt x="29" y="284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199"/>
                  </a:lnTo>
                  <a:lnTo>
                    <a:pt x="369" y="199"/>
                  </a:lnTo>
                  <a:lnTo>
                    <a:pt x="426" y="113"/>
                  </a:lnTo>
                  <a:lnTo>
                    <a:pt x="511" y="113"/>
                  </a:lnTo>
                  <a:lnTo>
                    <a:pt x="539" y="227"/>
                  </a:lnTo>
                  <a:lnTo>
                    <a:pt x="624" y="227"/>
                  </a:lnTo>
                  <a:lnTo>
                    <a:pt x="652" y="113"/>
                  </a:lnTo>
                  <a:lnTo>
                    <a:pt x="737" y="113"/>
                  </a:lnTo>
                  <a:lnTo>
                    <a:pt x="737" y="142"/>
                  </a:lnTo>
                  <a:lnTo>
                    <a:pt x="822" y="170"/>
                  </a:lnTo>
                  <a:lnTo>
                    <a:pt x="822" y="227"/>
                  </a:lnTo>
                  <a:lnTo>
                    <a:pt x="879" y="227"/>
                  </a:lnTo>
                  <a:lnTo>
                    <a:pt x="908" y="199"/>
                  </a:lnTo>
                  <a:lnTo>
                    <a:pt x="964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>
              <a:extLst>
                <a:ext uri="{FF2B5EF4-FFF2-40B4-BE49-F238E27FC236}">
                  <a16:creationId xmlns:a16="http://schemas.microsoft.com/office/drawing/2014/main" id="{395DAC27-4731-428C-979A-BF89ED7C4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" y="2060"/>
              <a:ext cx="992" cy="1304"/>
            </a:xfrm>
            <a:custGeom>
              <a:avLst/>
              <a:gdLst>
                <a:gd name="T0" fmla="*/ 57 w 992"/>
                <a:gd name="T1" fmla="*/ 1191 h 1304"/>
                <a:gd name="T2" fmla="*/ 114 w 992"/>
                <a:gd name="T3" fmla="*/ 1191 h 1304"/>
                <a:gd name="T4" fmla="*/ 142 w 992"/>
                <a:gd name="T5" fmla="*/ 1049 h 1304"/>
                <a:gd name="T6" fmla="*/ 227 w 992"/>
                <a:gd name="T7" fmla="*/ 1049 h 1304"/>
                <a:gd name="T8" fmla="*/ 199 w 992"/>
                <a:gd name="T9" fmla="*/ 1134 h 1304"/>
                <a:gd name="T10" fmla="*/ 369 w 992"/>
                <a:gd name="T11" fmla="*/ 1191 h 1304"/>
                <a:gd name="T12" fmla="*/ 397 w 992"/>
                <a:gd name="T13" fmla="*/ 1304 h 1304"/>
                <a:gd name="T14" fmla="*/ 454 w 992"/>
                <a:gd name="T15" fmla="*/ 1276 h 1304"/>
                <a:gd name="T16" fmla="*/ 482 w 992"/>
                <a:gd name="T17" fmla="*/ 1134 h 1304"/>
                <a:gd name="T18" fmla="*/ 794 w 992"/>
                <a:gd name="T19" fmla="*/ 1134 h 1304"/>
                <a:gd name="T20" fmla="*/ 822 w 992"/>
                <a:gd name="T21" fmla="*/ 992 h 1304"/>
                <a:gd name="T22" fmla="*/ 907 w 992"/>
                <a:gd name="T23" fmla="*/ 851 h 1304"/>
                <a:gd name="T24" fmla="*/ 851 w 992"/>
                <a:gd name="T25" fmla="*/ 766 h 1304"/>
                <a:gd name="T26" fmla="*/ 879 w 992"/>
                <a:gd name="T27" fmla="*/ 595 h 1304"/>
                <a:gd name="T28" fmla="*/ 907 w 992"/>
                <a:gd name="T29" fmla="*/ 567 h 1304"/>
                <a:gd name="T30" fmla="*/ 992 w 992"/>
                <a:gd name="T31" fmla="*/ 567 h 1304"/>
                <a:gd name="T32" fmla="*/ 936 w 992"/>
                <a:gd name="T33" fmla="*/ 482 h 1304"/>
                <a:gd name="T34" fmla="*/ 907 w 992"/>
                <a:gd name="T35" fmla="*/ 454 h 1304"/>
                <a:gd name="T36" fmla="*/ 822 w 992"/>
                <a:gd name="T37" fmla="*/ 454 h 1304"/>
                <a:gd name="T38" fmla="*/ 851 w 992"/>
                <a:gd name="T39" fmla="*/ 340 h 1304"/>
                <a:gd name="T40" fmla="*/ 709 w 992"/>
                <a:gd name="T41" fmla="*/ 369 h 1304"/>
                <a:gd name="T42" fmla="*/ 681 w 992"/>
                <a:gd name="T43" fmla="*/ 312 h 1304"/>
                <a:gd name="T44" fmla="*/ 681 w 992"/>
                <a:gd name="T45" fmla="*/ 227 h 1304"/>
                <a:gd name="T46" fmla="*/ 624 w 992"/>
                <a:gd name="T47" fmla="*/ 227 h 1304"/>
                <a:gd name="T48" fmla="*/ 567 w 992"/>
                <a:gd name="T49" fmla="*/ 142 h 1304"/>
                <a:gd name="T50" fmla="*/ 510 w 992"/>
                <a:gd name="T51" fmla="*/ 170 h 1304"/>
                <a:gd name="T52" fmla="*/ 482 w 992"/>
                <a:gd name="T53" fmla="*/ 114 h 1304"/>
                <a:gd name="T54" fmla="*/ 397 w 992"/>
                <a:gd name="T55" fmla="*/ 85 h 1304"/>
                <a:gd name="T56" fmla="*/ 340 w 992"/>
                <a:gd name="T57" fmla="*/ 0 h 1304"/>
                <a:gd name="T58" fmla="*/ 255 w 992"/>
                <a:gd name="T59" fmla="*/ 28 h 1304"/>
                <a:gd name="T60" fmla="*/ 255 w 992"/>
                <a:gd name="T61" fmla="*/ 114 h 1304"/>
                <a:gd name="T62" fmla="*/ 85 w 992"/>
                <a:gd name="T63" fmla="*/ 114 h 1304"/>
                <a:gd name="T64" fmla="*/ 29 w 992"/>
                <a:gd name="T65" fmla="*/ 199 h 1304"/>
                <a:gd name="T66" fmla="*/ 199 w 992"/>
                <a:gd name="T67" fmla="*/ 340 h 1304"/>
                <a:gd name="T68" fmla="*/ 199 w 992"/>
                <a:gd name="T69" fmla="*/ 482 h 1304"/>
                <a:gd name="T70" fmla="*/ 255 w 992"/>
                <a:gd name="T71" fmla="*/ 482 h 1304"/>
                <a:gd name="T72" fmla="*/ 255 w 992"/>
                <a:gd name="T73" fmla="*/ 624 h 1304"/>
                <a:gd name="T74" fmla="*/ 142 w 992"/>
                <a:gd name="T75" fmla="*/ 737 h 1304"/>
                <a:gd name="T76" fmla="*/ 170 w 992"/>
                <a:gd name="T77" fmla="*/ 794 h 1304"/>
                <a:gd name="T78" fmla="*/ 114 w 992"/>
                <a:gd name="T79" fmla="*/ 822 h 1304"/>
                <a:gd name="T80" fmla="*/ 114 w 992"/>
                <a:gd name="T81" fmla="*/ 907 h 1304"/>
                <a:gd name="T82" fmla="*/ 29 w 992"/>
                <a:gd name="T83" fmla="*/ 936 h 1304"/>
                <a:gd name="T84" fmla="*/ 0 w 992"/>
                <a:gd name="T85" fmla="*/ 1077 h 1304"/>
                <a:gd name="T86" fmla="*/ 57 w 992"/>
                <a:gd name="T87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2" h="1304">
                  <a:moveTo>
                    <a:pt x="57" y="1191"/>
                  </a:moveTo>
                  <a:lnTo>
                    <a:pt x="114" y="1191"/>
                  </a:lnTo>
                  <a:lnTo>
                    <a:pt x="142" y="1049"/>
                  </a:lnTo>
                  <a:lnTo>
                    <a:pt x="227" y="1049"/>
                  </a:lnTo>
                  <a:lnTo>
                    <a:pt x="199" y="1134"/>
                  </a:lnTo>
                  <a:lnTo>
                    <a:pt x="369" y="1191"/>
                  </a:lnTo>
                  <a:lnTo>
                    <a:pt x="397" y="1304"/>
                  </a:lnTo>
                  <a:lnTo>
                    <a:pt x="454" y="1276"/>
                  </a:lnTo>
                  <a:lnTo>
                    <a:pt x="482" y="1134"/>
                  </a:lnTo>
                  <a:lnTo>
                    <a:pt x="794" y="1134"/>
                  </a:lnTo>
                  <a:lnTo>
                    <a:pt x="822" y="992"/>
                  </a:lnTo>
                  <a:lnTo>
                    <a:pt x="907" y="851"/>
                  </a:lnTo>
                  <a:lnTo>
                    <a:pt x="851" y="766"/>
                  </a:lnTo>
                  <a:lnTo>
                    <a:pt x="879" y="595"/>
                  </a:lnTo>
                  <a:lnTo>
                    <a:pt x="907" y="567"/>
                  </a:lnTo>
                  <a:lnTo>
                    <a:pt x="992" y="567"/>
                  </a:lnTo>
                  <a:lnTo>
                    <a:pt x="936" y="482"/>
                  </a:lnTo>
                  <a:lnTo>
                    <a:pt x="907" y="454"/>
                  </a:lnTo>
                  <a:lnTo>
                    <a:pt x="822" y="454"/>
                  </a:lnTo>
                  <a:lnTo>
                    <a:pt x="851" y="340"/>
                  </a:lnTo>
                  <a:lnTo>
                    <a:pt x="709" y="369"/>
                  </a:lnTo>
                  <a:lnTo>
                    <a:pt x="681" y="312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82" y="114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55" y="114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199" y="340"/>
                  </a:lnTo>
                  <a:lnTo>
                    <a:pt x="199" y="482"/>
                  </a:lnTo>
                  <a:lnTo>
                    <a:pt x="255" y="482"/>
                  </a:lnTo>
                  <a:lnTo>
                    <a:pt x="255" y="624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114" y="822"/>
                  </a:lnTo>
                  <a:lnTo>
                    <a:pt x="114" y="907"/>
                  </a:lnTo>
                  <a:lnTo>
                    <a:pt x="29" y="936"/>
                  </a:lnTo>
                  <a:lnTo>
                    <a:pt x="0" y="1077"/>
                  </a:lnTo>
                  <a:lnTo>
                    <a:pt x="57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>
              <a:extLst>
                <a:ext uri="{FF2B5EF4-FFF2-40B4-BE49-F238E27FC236}">
                  <a16:creationId xmlns:a16="http://schemas.microsoft.com/office/drawing/2014/main" id="{56556F28-89DA-47E6-A268-E9871F9D7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635"/>
              <a:ext cx="1105" cy="1191"/>
            </a:xfrm>
            <a:custGeom>
              <a:avLst/>
              <a:gdLst>
                <a:gd name="T0" fmla="*/ 1105 w 1105"/>
                <a:gd name="T1" fmla="*/ 312 h 1191"/>
                <a:gd name="T2" fmla="*/ 1105 w 1105"/>
                <a:gd name="T3" fmla="*/ 368 h 1191"/>
                <a:gd name="T4" fmla="*/ 935 w 1105"/>
                <a:gd name="T5" fmla="*/ 453 h 1191"/>
                <a:gd name="T6" fmla="*/ 879 w 1105"/>
                <a:gd name="T7" fmla="*/ 567 h 1191"/>
                <a:gd name="T8" fmla="*/ 765 w 1105"/>
                <a:gd name="T9" fmla="*/ 567 h 1191"/>
                <a:gd name="T10" fmla="*/ 708 w 1105"/>
                <a:gd name="T11" fmla="*/ 624 h 1191"/>
                <a:gd name="T12" fmla="*/ 737 w 1105"/>
                <a:gd name="T13" fmla="*/ 680 h 1191"/>
                <a:gd name="T14" fmla="*/ 708 w 1105"/>
                <a:gd name="T15" fmla="*/ 907 h 1191"/>
                <a:gd name="T16" fmla="*/ 567 w 1105"/>
                <a:gd name="T17" fmla="*/ 907 h 1191"/>
                <a:gd name="T18" fmla="*/ 510 w 1105"/>
                <a:gd name="T19" fmla="*/ 1134 h 1191"/>
                <a:gd name="T20" fmla="*/ 453 w 1105"/>
                <a:gd name="T21" fmla="*/ 1077 h 1191"/>
                <a:gd name="T22" fmla="*/ 425 w 1105"/>
                <a:gd name="T23" fmla="*/ 1191 h 1191"/>
                <a:gd name="T24" fmla="*/ 340 w 1105"/>
                <a:gd name="T25" fmla="*/ 1134 h 1191"/>
                <a:gd name="T26" fmla="*/ 283 w 1105"/>
                <a:gd name="T27" fmla="*/ 1162 h 1191"/>
                <a:gd name="T28" fmla="*/ 227 w 1105"/>
                <a:gd name="T29" fmla="*/ 1106 h 1191"/>
                <a:gd name="T30" fmla="*/ 198 w 1105"/>
                <a:gd name="T31" fmla="*/ 964 h 1191"/>
                <a:gd name="T32" fmla="*/ 141 w 1105"/>
                <a:gd name="T33" fmla="*/ 964 h 1191"/>
                <a:gd name="T34" fmla="*/ 170 w 1105"/>
                <a:gd name="T35" fmla="*/ 879 h 1191"/>
                <a:gd name="T36" fmla="*/ 0 w 1105"/>
                <a:gd name="T37" fmla="*/ 794 h 1191"/>
                <a:gd name="T38" fmla="*/ 170 w 1105"/>
                <a:gd name="T39" fmla="*/ 567 h 1191"/>
                <a:gd name="T40" fmla="*/ 255 w 1105"/>
                <a:gd name="T41" fmla="*/ 312 h 1191"/>
                <a:gd name="T42" fmla="*/ 227 w 1105"/>
                <a:gd name="T43" fmla="*/ 255 h 1191"/>
                <a:gd name="T44" fmla="*/ 255 w 1105"/>
                <a:gd name="T45" fmla="*/ 198 h 1191"/>
                <a:gd name="T46" fmla="*/ 312 w 1105"/>
                <a:gd name="T47" fmla="*/ 198 h 1191"/>
                <a:gd name="T48" fmla="*/ 312 w 1105"/>
                <a:gd name="T49" fmla="*/ 227 h 1191"/>
                <a:gd name="T50" fmla="*/ 482 w 1105"/>
                <a:gd name="T51" fmla="*/ 283 h 1191"/>
                <a:gd name="T52" fmla="*/ 538 w 1105"/>
                <a:gd name="T53" fmla="*/ 255 h 1191"/>
                <a:gd name="T54" fmla="*/ 510 w 1105"/>
                <a:gd name="T55" fmla="*/ 198 h 1191"/>
                <a:gd name="T56" fmla="*/ 397 w 1105"/>
                <a:gd name="T57" fmla="*/ 170 h 1191"/>
                <a:gd name="T58" fmla="*/ 397 w 1105"/>
                <a:gd name="T59" fmla="*/ 142 h 1191"/>
                <a:gd name="T60" fmla="*/ 312 w 1105"/>
                <a:gd name="T61" fmla="*/ 57 h 1191"/>
                <a:gd name="T62" fmla="*/ 397 w 1105"/>
                <a:gd name="T63" fmla="*/ 0 h 1191"/>
                <a:gd name="T64" fmla="*/ 510 w 1105"/>
                <a:gd name="T65" fmla="*/ 113 h 1191"/>
                <a:gd name="T66" fmla="*/ 595 w 1105"/>
                <a:gd name="T67" fmla="*/ 85 h 1191"/>
                <a:gd name="T68" fmla="*/ 623 w 1105"/>
                <a:gd name="T69" fmla="*/ 198 h 1191"/>
                <a:gd name="T70" fmla="*/ 708 w 1105"/>
                <a:gd name="T71" fmla="*/ 255 h 1191"/>
                <a:gd name="T72" fmla="*/ 737 w 1105"/>
                <a:gd name="T73" fmla="*/ 142 h 1191"/>
                <a:gd name="T74" fmla="*/ 1049 w 1105"/>
                <a:gd name="T75" fmla="*/ 312 h 1191"/>
                <a:gd name="T76" fmla="*/ 1105 w 1105"/>
                <a:gd name="T77" fmla="*/ 31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5" h="1191">
                  <a:moveTo>
                    <a:pt x="1105" y="312"/>
                  </a:moveTo>
                  <a:lnTo>
                    <a:pt x="1105" y="368"/>
                  </a:lnTo>
                  <a:lnTo>
                    <a:pt x="935" y="453"/>
                  </a:lnTo>
                  <a:lnTo>
                    <a:pt x="879" y="567"/>
                  </a:lnTo>
                  <a:lnTo>
                    <a:pt x="765" y="567"/>
                  </a:lnTo>
                  <a:lnTo>
                    <a:pt x="708" y="624"/>
                  </a:lnTo>
                  <a:lnTo>
                    <a:pt x="737" y="680"/>
                  </a:lnTo>
                  <a:lnTo>
                    <a:pt x="708" y="907"/>
                  </a:lnTo>
                  <a:lnTo>
                    <a:pt x="567" y="907"/>
                  </a:lnTo>
                  <a:lnTo>
                    <a:pt x="510" y="1134"/>
                  </a:lnTo>
                  <a:lnTo>
                    <a:pt x="453" y="1077"/>
                  </a:lnTo>
                  <a:lnTo>
                    <a:pt x="425" y="1191"/>
                  </a:lnTo>
                  <a:lnTo>
                    <a:pt x="340" y="1134"/>
                  </a:lnTo>
                  <a:lnTo>
                    <a:pt x="283" y="1162"/>
                  </a:lnTo>
                  <a:lnTo>
                    <a:pt x="227" y="1106"/>
                  </a:lnTo>
                  <a:lnTo>
                    <a:pt x="198" y="964"/>
                  </a:lnTo>
                  <a:lnTo>
                    <a:pt x="141" y="964"/>
                  </a:lnTo>
                  <a:lnTo>
                    <a:pt x="170" y="879"/>
                  </a:lnTo>
                  <a:lnTo>
                    <a:pt x="0" y="794"/>
                  </a:lnTo>
                  <a:lnTo>
                    <a:pt x="170" y="567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12" y="227"/>
                  </a:lnTo>
                  <a:lnTo>
                    <a:pt x="482" y="283"/>
                  </a:lnTo>
                  <a:lnTo>
                    <a:pt x="538" y="255"/>
                  </a:lnTo>
                  <a:lnTo>
                    <a:pt x="510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312" y="57"/>
                  </a:lnTo>
                  <a:lnTo>
                    <a:pt x="397" y="0"/>
                  </a:lnTo>
                  <a:lnTo>
                    <a:pt x="510" y="113"/>
                  </a:lnTo>
                  <a:lnTo>
                    <a:pt x="595" y="85"/>
                  </a:lnTo>
                  <a:lnTo>
                    <a:pt x="623" y="198"/>
                  </a:lnTo>
                  <a:lnTo>
                    <a:pt x="708" y="255"/>
                  </a:lnTo>
                  <a:lnTo>
                    <a:pt x="737" y="142"/>
                  </a:lnTo>
                  <a:lnTo>
                    <a:pt x="1049" y="312"/>
                  </a:lnTo>
                  <a:lnTo>
                    <a:pt x="1105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>
              <a:extLst>
                <a:ext uri="{FF2B5EF4-FFF2-40B4-BE49-F238E27FC236}">
                  <a16:creationId xmlns:a16="http://schemas.microsoft.com/office/drawing/2014/main" id="{7E1C059E-26EB-45A2-82DD-90D39A36D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351"/>
              <a:ext cx="1729" cy="1418"/>
            </a:xfrm>
            <a:custGeom>
              <a:avLst/>
              <a:gdLst>
                <a:gd name="T0" fmla="*/ 85 w 1729"/>
                <a:gd name="T1" fmla="*/ 794 h 1418"/>
                <a:gd name="T2" fmla="*/ 198 w 1729"/>
                <a:gd name="T3" fmla="*/ 879 h 1418"/>
                <a:gd name="T4" fmla="*/ 312 w 1729"/>
                <a:gd name="T5" fmla="*/ 936 h 1418"/>
                <a:gd name="T6" fmla="*/ 369 w 1729"/>
                <a:gd name="T7" fmla="*/ 1021 h 1418"/>
                <a:gd name="T8" fmla="*/ 539 w 1729"/>
                <a:gd name="T9" fmla="*/ 1049 h 1418"/>
                <a:gd name="T10" fmla="*/ 595 w 1729"/>
                <a:gd name="T11" fmla="*/ 1163 h 1418"/>
                <a:gd name="T12" fmla="*/ 737 w 1729"/>
                <a:gd name="T13" fmla="*/ 1191 h 1418"/>
                <a:gd name="T14" fmla="*/ 794 w 1729"/>
                <a:gd name="T15" fmla="*/ 1248 h 1418"/>
                <a:gd name="T16" fmla="*/ 879 w 1729"/>
                <a:gd name="T17" fmla="*/ 1390 h 1418"/>
                <a:gd name="T18" fmla="*/ 1021 w 1729"/>
                <a:gd name="T19" fmla="*/ 1304 h 1418"/>
                <a:gd name="T20" fmla="*/ 1134 w 1729"/>
                <a:gd name="T21" fmla="*/ 1418 h 1418"/>
                <a:gd name="T22" fmla="*/ 1247 w 1729"/>
                <a:gd name="T23" fmla="*/ 1304 h 1418"/>
                <a:gd name="T24" fmla="*/ 1332 w 1729"/>
                <a:gd name="T25" fmla="*/ 1361 h 1418"/>
                <a:gd name="T26" fmla="*/ 1389 w 1729"/>
                <a:gd name="T27" fmla="*/ 1418 h 1418"/>
                <a:gd name="T28" fmla="*/ 1389 w 1729"/>
                <a:gd name="T29" fmla="*/ 1248 h 1418"/>
                <a:gd name="T30" fmla="*/ 1361 w 1729"/>
                <a:gd name="T31" fmla="*/ 1163 h 1418"/>
                <a:gd name="T32" fmla="*/ 1361 w 1729"/>
                <a:gd name="T33" fmla="*/ 851 h 1418"/>
                <a:gd name="T34" fmla="*/ 1418 w 1729"/>
                <a:gd name="T35" fmla="*/ 539 h 1418"/>
                <a:gd name="T36" fmla="*/ 1503 w 1729"/>
                <a:gd name="T37" fmla="*/ 482 h 1418"/>
                <a:gd name="T38" fmla="*/ 1673 w 1729"/>
                <a:gd name="T39" fmla="*/ 567 h 1418"/>
                <a:gd name="T40" fmla="*/ 1701 w 1729"/>
                <a:gd name="T41" fmla="*/ 482 h 1418"/>
                <a:gd name="T42" fmla="*/ 1588 w 1729"/>
                <a:gd name="T43" fmla="*/ 426 h 1418"/>
                <a:gd name="T44" fmla="*/ 1588 w 1729"/>
                <a:gd name="T45" fmla="*/ 284 h 1418"/>
                <a:gd name="T46" fmla="*/ 1219 w 1729"/>
                <a:gd name="T47" fmla="*/ 0 h 1418"/>
                <a:gd name="T48" fmla="*/ 1106 w 1729"/>
                <a:gd name="T49" fmla="*/ 199 h 1418"/>
                <a:gd name="T50" fmla="*/ 1191 w 1729"/>
                <a:gd name="T51" fmla="*/ 312 h 1418"/>
                <a:gd name="T52" fmla="*/ 1049 w 1729"/>
                <a:gd name="T53" fmla="*/ 341 h 1418"/>
                <a:gd name="T54" fmla="*/ 851 w 1729"/>
                <a:gd name="T55" fmla="*/ 426 h 1418"/>
                <a:gd name="T56" fmla="*/ 765 w 1729"/>
                <a:gd name="T57" fmla="*/ 369 h 1418"/>
                <a:gd name="T58" fmla="*/ 652 w 1729"/>
                <a:gd name="T59" fmla="*/ 511 h 1418"/>
                <a:gd name="T60" fmla="*/ 454 w 1729"/>
                <a:gd name="T61" fmla="*/ 454 h 1418"/>
                <a:gd name="T62" fmla="*/ 369 w 1729"/>
                <a:gd name="T63" fmla="*/ 369 h 1418"/>
                <a:gd name="T64" fmla="*/ 284 w 1729"/>
                <a:gd name="T65" fmla="*/ 397 h 1418"/>
                <a:gd name="T66" fmla="*/ 0 w 1729"/>
                <a:gd name="T67" fmla="*/ 426 h 1418"/>
                <a:gd name="T68" fmla="*/ 85 w 1729"/>
                <a:gd name="T69" fmla="*/ 596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9" h="1418">
                  <a:moveTo>
                    <a:pt x="28" y="709"/>
                  </a:moveTo>
                  <a:lnTo>
                    <a:pt x="85" y="794"/>
                  </a:lnTo>
                  <a:lnTo>
                    <a:pt x="170" y="823"/>
                  </a:lnTo>
                  <a:lnTo>
                    <a:pt x="198" y="879"/>
                  </a:lnTo>
                  <a:lnTo>
                    <a:pt x="255" y="851"/>
                  </a:lnTo>
                  <a:lnTo>
                    <a:pt x="312" y="936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397" y="1078"/>
                  </a:lnTo>
                  <a:lnTo>
                    <a:pt x="539" y="1049"/>
                  </a:lnTo>
                  <a:lnTo>
                    <a:pt x="510" y="1163"/>
                  </a:lnTo>
                  <a:lnTo>
                    <a:pt x="595" y="1163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65" y="1248"/>
                  </a:lnTo>
                  <a:lnTo>
                    <a:pt x="794" y="1248"/>
                  </a:lnTo>
                  <a:lnTo>
                    <a:pt x="822" y="1390"/>
                  </a:lnTo>
                  <a:lnTo>
                    <a:pt x="879" y="1390"/>
                  </a:lnTo>
                  <a:lnTo>
                    <a:pt x="936" y="1304"/>
                  </a:lnTo>
                  <a:lnTo>
                    <a:pt x="1021" y="1304"/>
                  </a:lnTo>
                  <a:lnTo>
                    <a:pt x="1049" y="1418"/>
                  </a:lnTo>
                  <a:lnTo>
                    <a:pt x="1134" y="1418"/>
                  </a:lnTo>
                  <a:lnTo>
                    <a:pt x="1162" y="1304"/>
                  </a:lnTo>
                  <a:lnTo>
                    <a:pt x="1247" y="1304"/>
                  </a:lnTo>
                  <a:lnTo>
                    <a:pt x="1247" y="1333"/>
                  </a:lnTo>
                  <a:lnTo>
                    <a:pt x="1332" y="1361"/>
                  </a:lnTo>
                  <a:lnTo>
                    <a:pt x="1332" y="1418"/>
                  </a:lnTo>
                  <a:lnTo>
                    <a:pt x="1389" y="1418"/>
                  </a:lnTo>
                  <a:lnTo>
                    <a:pt x="1418" y="1390"/>
                  </a:lnTo>
                  <a:lnTo>
                    <a:pt x="1389" y="1248"/>
                  </a:lnTo>
                  <a:lnTo>
                    <a:pt x="1332" y="1248"/>
                  </a:lnTo>
                  <a:lnTo>
                    <a:pt x="1361" y="1163"/>
                  </a:lnTo>
                  <a:lnTo>
                    <a:pt x="1191" y="1078"/>
                  </a:lnTo>
                  <a:lnTo>
                    <a:pt x="1361" y="851"/>
                  </a:lnTo>
                  <a:lnTo>
                    <a:pt x="1446" y="596"/>
                  </a:lnTo>
                  <a:lnTo>
                    <a:pt x="1418" y="539"/>
                  </a:lnTo>
                  <a:lnTo>
                    <a:pt x="1446" y="482"/>
                  </a:lnTo>
                  <a:lnTo>
                    <a:pt x="1503" y="482"/>
                  </a:lnTo>
                  <a:lnTo>
                    <a:pt x="1503" y="511"/>
                  </a:lnTo>
                  <a:lnTo>
                    <a:pt x="1673" y="567"/>
                  </a:lnTo>
                  <a:lnTo>
                    <a:pt x="1729" y="539"/>
                  </a:lnTo>
                  <a:lnTo>
                    <a:pt x="1701" y="482"/>
                  </a:lnTo>
                  <a:lnTo>
                    <a:pt x="1588" y="454"/>
                  </a:lnTo>
                  <a:lnTo>
                    <a:pt x="1588" y="426"/>
                  </a:lnTo>
                  <a:lnTo>
                    <a:pt x="1503" y="341"/>
                  </a:lnTo>
                  <a:lnTo>
                    <a:pt x="1588" y="284"/>
                  </a:lnTo>
                  <a:lnTo>
                    <a:pt x="1418" y="142"/>
                  </a:lnTo>
                  <a:lnTo>
                    <a:pt x="1219" y="0"/>
                  </a:lnTo>
                  <a:lnTo>
                    <a:pt x="1191" y="114"/>
                  </a:lnTo>
                  <a:lnTo>
                    <a:pt x="1106" y="199"/>
                  </a:lnTo>
                  <a:lnTo>
                    <a:pt x="1247" y="284"/>
                  </a:lnTo>
                  <a:lnTo>
                    <a:pt x="1191" y="312"/>
                  </a:lnTo>
                  <a:lnTo>
                    <a:pt x="1106" y="284"/>
                  </a:lnTo>
                  <a:lnTo>
                    <a:pt x="1049" y="341"/>
                  </a:lnTo>
                  <a:lnTo>
                    <a:pt x="964" y="312"/>
                  </a:lnTo>
                  <a:lnTo>
                    <a:pt x="851" y="426"/>
                  </a:lnTo>
                  <a:lnTo>
                    <a:pt x="822" y="341"/>
                  </a:lnTo>
                  <a:lnTo>
                    <a:pt x="765" y="369"/>
                  </a:lnTo>
                  <a:lnTo>
                    <a:pt x="737" y="426"/>
                  </a:lnTo>
                  <a:lnTo>
                    <a:pt x="652" y="511"/>
                  </a:lnTo>
                  <a:lnTo>
                    <a:pt x="482" y="426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69" y="369"/>
                  </a:lnTo>
                  <a:lnTo>
                    <a:pt x="312" y="369"/>
                  </a:lnTo>
                  <a:lnTo>
                    <a:pt x="284" y="397"/>
                  </a:lnTo>
                  <a:lnTo>
                    <a:pt x="113" y="369"/>
                  </a:lnTo>
                  <a:lnTo>
                    <a:pt x="0" y="426"/>
                  </a:lnTo>
                  <a:lnTo>
                    <a:pt x="0" y="539"/>
                  </a:lnTo>
                  <a:lnTo>
                    <a:pt x="85" y="596"/>
                  </a:lnTo>
                  <a:lnTo>
                    <a:pt x="28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>
              <a:extLst>
                <a:ext uri="{FF2B5EF4-FFF2-40B4-BE49-F238E27FC236}">
                  <a16:creationId xmlns:a16="http://schemas.microsoft.com/office/drawing/2014/main" id="{440CFBC9-D72B-46D7-B941-A2C047C0A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246"/>
              <a:ext cx="1361" cy="1616"/>
            </a:xfrm>
            <a:custGeom>
              <a:avLst/>
              <a:gdLst>
                <a:gd name="T0" fmla="*/ 0 w 1361"/>
                <a:gd name="T1" fmla="*/ 1474 h 1616"/>
                <a:gd name="T2" fmla="*/ 171 w 1361"/>
                <a:gd name="T3" fmla="*/ 1502 h 1616"/>
                <a:gd name="T4" fmla="*/ 199 w 1361"/>
                <a:gd name="T5" fmla="*/ 1474 h 1616"/>
                <a:gd name="T6" fmla="*/ 256 w 1361"/>
                <a:gd name="T7" fmla="*/ 1474 h 1616"/>
                <a:gd name="T8" fmla="*/ 284 w 1361"/>
                <a:gd name="T9" fmla="*/ 1531 h 1616"/>
                <a:gd name="T10" fmla="*/ 341 w 1361"/>
                <a:gd name="T11" fmla="*/ 1559 h 1616"/>
                <a:gd name="T12" fmla="*/ 369 w 1361"/>
                <a:gd name="T13" fmla="*/ 1531 h 1616"/>
                <a:gd name="T14" fmla="*/ 539 w 1361"/>
                <a:gd name="T15" fmla="*/ 1616 h 1616"/>
                <a:gd name="T16" fmla="*/ 624 w 1361"/>
                <a:gd name="T17" fmla="*/ 1531 h 1616"/>
                <a:gd name="T18" fmla="*/ 652 w 1361"/>
                <a:gd name="T19" fmla="*/ 1474 h 1616"/>
                <a:gd name="T20" fmla="*/ 709 w 1361"/>
                <a:gd name="T21" fmla="*/ 1446 h 1616"/>
                <a:gd name="T22" fmla="*/ 738 w 1361"/>
                <a:gd name="T23" fmla="*/ 1531 h 1616"/>
                <a:gd name="T24" fmla="*/ 851 w 1361"/>
                <a:gd name="T25" fmla="*/ 1417 h 1616"/>
                <a:gd name="T26" fmla="*/ 936 w 1361"/>
                <a:gd name="T27" fmla="*/ 1446 h 1616"/>
                <a:gd name="T28" fmla="*/ 993 w 1361"/>
                <a:gd name="T29" fmla="*/ 1389 h 1616"/>
                <a:gd name="T30" fmla="*/ 1078 w 1361"/>
                <a:gd name="T31" fmla="*/ 1417 h 1616"/>
                <a:gd name="T32" fmla="*/ 1134 w 1361"/>
                <a:gd name="T33" fmla="*/ 1389 h 1616"/>
                <a:gd name="T34" fmla="*/ 993 w 1361"/>
                <a:gd name="T35" fmla="*/ 1304 h 1616"/>
                <a:gd name="T36" fmla="*/ 1078 w 1361"/>
                <a:gd name="T37" fmla="*/ 1219 h 1616"/>
                <a:gd name="T38" fmla="*/ 1106 w 1361"/>
                <a:gd name="T39" fmla="*/ 1105 h 1616"/>
                <a:gd name="T40" fmla="*/ 1021 w 1361"/>
                <a:gd name="T41" fmla="*/ 1049 h 1616"/>
                <a:gd name="T42" fmla="*/ 908 w 1361"/>
                <a:gd name="T43" fmla="*/ 708 h 1616"/>
                <a:gd name="T44" fmla="*/ 1219 w 1361"/>
                <a:gd name="T45" fmla="*/ 340 h 1616"/>
                <a:gd name="T46" fmla="*/ 1191 w 1361"/>
                <a:gd name="T47" fmla="*/ 198 h 1616"/>
                <a:gd name="T48" fmla="*/ 1361 w 1361"/>
                <a:gd name="T49" fmla="*/ 56 h 1616"/>
                <a:gd name="T50" fmla="*/ 1219 w 1361"/>
                <a:gd name="T51" fmla="*/ 0 h 1616"/>
                <a:gd name="T52" fmla="*/ 1021 w 1361"/>
                <a:gd name="T53" fmla="*/ 28 h 1616"/>
                <a:gd name="T54" fmla="*/ 936 w 1361"/>
                <a:gd name="T55" fmla="*/ 0 h 1616"/>
                <a:gd name="T56" fmla="*/ 908 w 1361"/>
                <a:gd name="T57" fmla="*/ 85 h 1616"/>
                <a:gd name="T58" fmla="*/ 823 w 1361"/>
                <a:gd name="T59" fmla="*/ 170 h 1616"/>
                <a:gd name="T60" fmla="*/ 709 w 1361"/>
                <a:gd name="T61" fmla="*/ 85 h 1616"/>
                <a:gd name="T62" fmla="*/ 511 w 1361"/>
                <a:gd name="T63" fmla="*/ 170 h 1616"/>
                <a:gd name="T64" fmla="*/ 482 w 1361"/>
                <a:gd name="T65" fmla="*/ 227 h 1616"/>
                <a:gd name="T66" fmla="*/ 227 w 1361"/>
                <a:gd name="T67" fmla="*/ 425 h 1616"/>
                <a:gd name="T68" fmla="*/ 199 w 1361"/>
                <a:gd name="T69" fmla="*/ 595 h 1616"/>
                <a:gd name="T70" fmla="*/ 227 w 1361"/>
                <a:gd name="T71" fmla="*/ 680 h 1616"/>
                <a:gd name="T72" fmla="*/ 171 w 1361"/>
                <a:gd name="T73" fmla="*/ 822 h 1616"/>
                <a:gd name="T74" fmla="*/ 114 w 1361"/>
                <a:gd name="T75" fmla="*/ 879 h 1616"/>
                <a:gd name="T76" fmla="*/ 57 w 1361"/>
                <a:gd name="T77" fmla="*/ 1049 h 1616"/>
                <a:gd name="T78" fmla="*/ 85 w 1361"/>
                <a:gd name="T79" fmla="*/ 1134 h 1616"/>
                <a:gd name="T80" fmla="*/ 0 w 1361"/>
                <a:gd name="T81" fmla="*/ 1247 h 1616"/>
                <a:gd name="T82" fmla="*/ 0 w 1361"/>
                <a:gd name="T83" fmla="*/ 1474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616">
                  <a:moveTo>
                    <a:pt x="0" y="1474"/>
                  </a:moveTo>
                  <a:lnTo>
                    <a:pt x="171" y="1502"/>
                  </a:lnTo>
                  <a:lnTo>
                    <a:pt x="199" y="1474"/>
                  </a:lnTo>
                  <a:lnTo>
                    <a:pt x="256" y="1474"/>
                  </a:lnTo>
                  <a:lnTo>
                    <a:pt x="284" y="1531"/>
                  </a:lnTo>
                  <a:lnTo>
                    <a:pt x="341" y="1559"/>
                  </a:lnTo>
                  <a:lnTo>
                    <a:pt x="369" y="1531"/>
                  </a:lnTo>
                  <a:lnTo>
                    <a:pt x="539" y="1616"/>
                  </a:lnTo>
                  <a:lnTo>
                    <a:pt x="624" y="1531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38" y="1531"/>
                  </a:lnTo>
                  <a:lnTo>
                    <a:pt x="851" y="1417"/>
                  </a:lnTo>
                  <a:lnTo>
                    <a:pt x="936" y="1446"/>
                  </a:lnTo>
                  <a:lnTo>
                    <a:pt x="993" y="1389"/>
                  </a:lnTo>
                  <a:lnTo>
                    <a:pt x="1078" y="1417"/>
                  </a:lnTo>
                  <a:lnTo>
                    <a:pt x="1134" y="1389"/>
                  </a:lnTo>
                  <a:lnTo>
                    <a:pt x="993" y="1304"/>
                  </a:lnTo>
                  <a:lnTo>
                    <a:pt x="1078" y="1219"/>
                  </a:lnTo>
                  <a:lnTo>
                    <a:pt x="1106" y="1105"/>
                  </a:lnTo>
                  <a:lnTo>
                    <a:pt x="1021" y="1049"/>
                  </a:lnTo>
                  <a:lnTo>
                    <a:pt x="908" y="708"/>
                  </a:lnTo>
                  <a:lnTo>
                    <a:pt x="1219" y="340"/>
                  </a:lnTo>
                  <a:lnTo>
                    <a:pt x="1191" y="198"/>
                  </a:lnTo>
                  <a:lnTo>
                    <a:pt x="1361" y="56"/>
                  </a:lnTo>
                  <a:lnTo>
                    <a:pt x="1219" y="0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908" y="85"/>
                  </a:lnTo>
                  <a:lnTo>
                    <a:pt x="823" y="170"/>
                  </a:lnTo>
                  <a:lnTo>
                    <a:pt x="709" y="85"/>
                  </a:lnTo>
                  <a:lnTo>
                    <a:pt x="511" y="170"/>
                  </a:lnTo>
                  <a:lnTo>
                    <a:pt x="482" y="227"/>
                  </a:lnTo>
                  <a:lnTo>
                    <a:pt x="227" y="425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171" y="822"/>
                  </a:lnTo>
                  <a:lnTo>
                    <a:pt x="114" y="879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0" y="1247"/>
                  </a:lnTo>
                  <a:lnTo>
                    <a:pt x="0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76" name="Group 736">
            <a:extLst>
              <a:ext uri="{FF2B5EF4-FFF2-40B4-BE49-F238E27FC236}">
                <a16:creationId xmlns:a16="http://schemas.microsoft.com/office/drawing/2014/main" id="{0A48A8D6-65BE-4084-A056-97D0A1E50792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4260850"/>
            <a:ext cx="841375" cy="211138"/>
            <a:chOff x="1480" y="585"/>
            <a:chExt cx="530" cy="133"/>
          </a:xfrm>
        </p:grpSpPr>
        <p:sp>
          <p:nvSpPr>
            <p:cNvPr id="10977" name="WordArt 737">
              <a:extLst>
                <a:ext uri="{FF2B5EF4-FFF2-40B4-BE49-F238E27FC236}">
                  <a16:creationId xmlns:a16="http://schemas.microsoft.com/office/drawing/2014/main" id="{B2222D06-FF25-4243-A846-F274491BF3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529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  <p:sp>
          <p:nvSpPr>
            <p:cNvPr id="10978" name="WordArt 738">
              <a:extLst>
                <a:ext uri="{FF2B5EF4-FFF2-40B4-BE49-F238E27FC236}">
                  <a16:creationId xmlns:a16="http://schemas.microsoft.com/office/drawing/2014/main" id="{1D1BB341-F3F9-488E-91BF-49E6DFA5CB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529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</p:grpSp>
      <p:grpSp>
        <p:nvGrpSpPr>
          <p:cNvPr id="10979" name="Group 739">
            <a:extLst>
              <a:ext uri="{FF2B5EF4-FFF2-40B4-BE49-F238E27FC236}">
                <a16:creationId xmlns:a16="http://schemas.microsoft.com/office/drawing/2014/main" id="{934B6DFA-9F45-4F80-A757-DB7177E8E036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340350"/>
            <a:ext cx="630238" cy="211138"/>
            <a:chOff x="404" y="982"/>
            <a:chExt cx="397" cy="133"/>
          </a:xfrm>
        </p:grpSpPr>
        <p:sp>
          <p:nvSpPr>
            <p:cNvPr id="10980" name="WordArt 740">
              <a:extLst>
                <a:ext uri="{FF2B5EF4-FFF2-40B4-BE49-F238E27FC236}">
                  <a16:creationId xmlns:a16="http://schemas.microsoft.com/office/drawing/2014/main" id="{4FA08F22-68FA-4172-B4D2-61E276AA6D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4" y="98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  <p:sp>
          <p:nvSpPr>
            <p:cNvPr id="10981" name="WordArt 741">
              <a:extLst>
                <a:ext uri="{FF2B5EF4-FFF2-40B4-BE49-F238E27FC236}">
                  <a16:creationId xmlns:a16="http://schemas.microsoft.com/office/drawing/2014/main" id="{39641E0F-5A2B-41AB-A6AF-6E5FFFE3BB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5" y="98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</p:grpSp>
      <p:grpSp>
        <p:nvGrpSpPr>
          <p:cNvPr id="10982" name="Group 742">
            <a:extLst>
              <a:ext uri="{FF2B5EF4-FFF2-40B4-BE49-F238E27FC236}">
                <a16:creationId xmlns:a16="http://schemas.microsoft.com/office/drawing/2014/main" id="{4DF086C8-39C8-47C6-85C1-AA170303116D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179763"/>
            <a:ext cx="630237" cy="211137"/>
            <a:chOff x="442" y="1247"/>
            <a:chExt cx="397" cy="133"/>
          </a:xfrm>
        </p:grpSpPr>
        <p:sp>
          <p:nvSpPr>
            <p:cNvPr id="10983" name="WordArt 743">
              <a:extLst>
                <a:ext uri="{FF2B5EF4-FFF2-40B4-BE49-F238E27FC236}">
                  <a16:creationId xmlns:a16="http://schemas.microsoft.com/office/drawing/2014/main" id="{B517311B-ABDB-45AD-917C-68A5A14FF8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" y="12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  <p:sp>
          <p:nvSpPr>
            <p:cNvPr id="10984" name="WordArt 744">
              <a:extLst>
                <a:ext uri="{FF2B5EF4-FFF2-40B4-BE49-F238E27FC236}">
                  <a16:creationId xmlns:a16="http://schemas.microsoft.com/office/drawing/2014/main" id="{4AD814EF-78ED-48BF-BE50-F5A9AE54C7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" y="12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</p:grpSp>
      <p:grpSp>
        <p:nvGrpSpPr>
          <p:cNvPr id="10985" name="Group 745">
            <a:extLst>
              <a:ext uri="{FF2B5EF4-FFF2-40B4-BE49-F238E27FC236}">
                <a16:creationId xmlns:a16="http://schemas.microsoft.com/office/drawing/2014/main" id="{C6819ADD-91FB-4817-8847-C2AA48BD8DF9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909888"/>
            <a:ext cx="630237" cy="211137"/>
            <a:chOff x="459" y="1549"/>
            <a:chExt cx="397" cy="133"/>
          </a:xfrm>
        </p:grpSpPr>
        <p:sp>
          <p:nvSpPr>
            <p:cNvPr id="10986" name="WordArt 746">
              <a:extLst>
                <a:ext uri="{FF2B5EF4-FFF2-40B4-BE49-F238E27FC236}">
                  <a16:creationId xmlns:a16="http://schemas.microsoft.com/office/drawing/2014/main" id="{1E4362F8-A4D5-4B23-83A1-5A39346FDA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4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  <p:sp>
          <p:nvSpPr>
            <p:cNvPr id="10987" name="WordArt 747">
              <a:extLst>
                <a:ext uri="{FF2B5EF4-FFF2-40B4-BE49-F238E27FC236}">
                  <a16:creationId xmlns:a16="http://schemas.microsoft.com/office/drawing/2014/main" id="{108FB429-9627-459E-A74A-A2DA4F5743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</p:grpSp>
      <p:grpSp>
        <p:nvGrpSpPr>
          <p:cNvPr id="10988" name="Group 748">
            <a:extLst>
              <a:ext uri="{FF2B5EF4-FFF2-40B4-BE49-F238E27FC236}">
                <a16:creationId xmlns:a16="http://schemas.microsoft.com/office/drawing/2014/main" id="{E26BAB1C-BF79-433B-9B2F-01C64D5DB595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3044825"/>
            <a:ext cx="630238" cy="211138"/>
            <a:chOff x="497" y="1814"/>
            <a:chExt cx="397" cy="133"/>
          </a:xfrm>
        </p:grpSpPr>
        <p:sp>
          <p:nvSpPr>
            <p:cNvPr id="10989" name="WordArt 749">
              <a:extLst>
                <a:ext uri="{FF2B5EF4-FFF2-40B4-BE49-F238E27FC236}">
                  <a16:creationId xmlns:a16="http://schemas.microsoft.com/office/drawing/2014/main" id="{0E8C200A-68D0-4A05-A148-B1CC8428F1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" y="181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  <p:sp>
          <p:nvSpPr>
            <p:cNvPr id="10990" name="WordArt 750">
              <a:extLst>
                <a:ext uri="{FF2B5EF4-FFF2-40B4-BE49-F238E27FC236}">
                  <a16:creationId xmlns:a16="http://schemas.microsoft.com/office/drawing/2014/main" id="{F6E447AF-7673-4BAC-8055-DE45E3919F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8" y="181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</p:grpSp>
      <p:grpSp>
        <p:nvGrpSpPr>
          <p:cNvPr id="10991" name="Group 751">
            <a:extLst>
              <a:ext uri="{FF2B5EF4-FFF2-40B4-BE49-F238E27FC236}">
                <a16:creationId xmlns:a16="http://schemas.microsoft.com/office/drawing/2014/main" id="{ADC9027D-B97F-4AC5-BBE8-FD1E0E0641B2}"/>
              </a:ext>
            </a:extLst>
          </p:cNvPr>
          <p:cNvGrpSpPr>
            <a:grpSpLocks/>
          </p:cNvGrpSpPr>
          <p:nvPr/>
        </p:nvGrpSpPr>
        <p:grpSpPr bwMode="auto">
          <a:xfrm>
            <a:off x="2574925" y="1695450"/>
            <a:ext cx="630238" cy="211138"/>
            <a:chOff x="517" y="2229"/>
            <a:chExt cx="397" cy="133"/>
          </a:xfrm>
        </p:grpSpPr>
        <p:sp>
          <p:nvSpPr>
            <p:cNvPr id="10992" name="WordArt 752">
              <a:extLst>
                <a:ext uri="{FF2B5EF4-FFF2-40B4-BE49-F238E27FC236}">
                  <a16:creationId xmlns:a16="http://schemas.microsoft.com/office/drawing/2014/main" id="{BC10D129-5230-425D-9688-1A238579D7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222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  <p:sp>
          <p:nvSpPr>
            <p:cNvPr id="10993" name="WordArt 753">
              <a:extLst>
                <a:ext uri="{FF2B5EF4-FFF2-40B4-BE49-F238E27FC236}">
                  <a16:creationId xmlns:a16="http://schemas.microsoft.com/office/drawing/2014/main" id="{11A75D25-5EA9-498C-8035-21323979FD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8" y="223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</p:grpSp>
      <p:grpSp>
        <p:nvGrpSpPr>
          <p:cNvPr id="10994" name="Group 754">
            <a:extLst>
              <a:ext uri="{FF2B5EF4-FFF2-40B4-BE49-F238E27FC236}">
                <a16:creationId xmlns:a16="http://schemas.microsoft.com/office/drawing/2014/main" id="{A6DA5321-AFB3-42E2-B678-248A4F845DFF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600825"/>
            <a:ext cx="630237" cy="211138"/>
            <a:chOff x="555" y="2494"/>
            <a:chExt cx="397" cy="133"/>
          </a:xfrm>
        </p:grpSpPr>
        <p:sp>
          <p:nvSpPr>
            <p:cNvPr id="10995" name="WordArt 755">
              <a:extLst>
                <a:ext uri="{FF2B5EF4-FFF2-40B4-BE49-F238E27FC236}">
                  <a16:creationId xmlns:a16="http://schemas.microsoft.com/office/drawing/2014/main" id="{A050FCB8-92B7-4E85-B5C9-8A0427B516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5" y="249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  <p:sp>
          <p:nvSpPr>
            <p:cNvPr id="10996" name="WordArt 756">
              <a:extLst>
                <a:ext uri="{FF2B5EF4-FFF2-40B4-BE49-F238E27FC236}">
                  <a16:creationId xmlns:a16="http://schemas.microsoft.com/office/drawing/2014/main" id="{0C0AD16F-1B59-46CF-8CE4-1503EF3F8D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6" y="249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</p:grpSp>
      <p:grpSp>
        <p:nvGrpSpPr>
          <p:cNvPr id="10997" name="Group 757">
            <a:extLst>
              <a:ext uri="{FF2B5EF4-FFF2-40B4-BE49-F238E27FC236}">
                <a16:creationId xmlns:a16="http://schemas.microsoft.com/office/drawing/2014/main" id="{E411128F-42B5-4AD1-98FF-D79700BCFB35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2820988"/>
            <a:ext cx="630238" cy="211137"/>
            <a:chOff x="572" y="2796"/>
            <a:chExt cx="397" cy="133"/>
          </a:xfrm>
        </p:grpSpPr>
        <p:sp>
          <p:nvSpPr>
            <p:cNvPr id="10998" name="WordArt 758">
              <a:extLst>
                <a:ext uri="{FF2B5EF4-FFF2-40B4-BE49-F238E27FC236}">
                  <a16:creationId xmlns:a16="http://schemas.microsoft.com/office/drawing/2014/main" id="{FCFBC0A4-D408-4CCC-BB3D-B78F8462A3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796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  <p:sp>
          <p:nvSpPr>
            <p:cNvPr id="10999" name="WordArt 759">
              <a:extLst>
                <a:ext uri="{FF2B5EF4-FFF2-40B4-BE49-F238E27FC236}">
                  <a16:creationId xmlns:a16="http://schemas.microsoft.com/office/drawing/2014/main" id="{14E816B0-BCD2-4062-AB5D-594649FD4A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797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</p:grpSp>
      <p:grpSp>
        <p:nvGrpSpPr>
          <p:cNvPr id="11000" name="Group 760">
            <a:extLst>
              <a:ext uri="{FF2B5EF4-FFF2-40B4-BE49-F238E27FC236}">
                <a16:creationId xmlns:a16="http://schemas.microsoft.com/office/drawing/2014/main" id="{67AB15D9-2879-4791-9847-D1503E6545FC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360738"/>
            <a:ext cx="630237" cy="211137"/>
            <a:chOff x="610" y="3061"/>
            <a:chExt cx="397" cy="133"/>
          </a:xfrm>
        </p:grpSpPr>
        <p:sp>
          <p:nvSpPr>
            <p:cNvPr id="11001" name="WordArt 761">
              <a:extLst>
                <a:ext uri="{FF2B5EF4-FFF2-40B4-BE49-F238E27FC236}">
                  <a16:creationId xmlns:a16="http://schemas.microsoft.com/office/drawing/2014/main" id="{4238EC64-2700-4EA8-8EAB-443486BF31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" y="3061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  <p:sp>
          <p:nvSpPr>
            <p:cNvPr id="11002" name="WordArt 762">
              <a:extLst>
                <a:ext uri="{FF2B5EF4-FFF2-40B4-BE49-F238E27FC236}">
                  <a16:creationId xmlns:a16="http://schemas.microsoft.com/office/drawing/2014/main" id="{645E8877-D3B6-4BB2-BDDA-53E81B337C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2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</p:grpSp>
      <p:grpSp>
        <p:nvGrpSpPr>
          <p:cNvPr id="11003" name="Group 763">
            <a:extLst>
              <a:ext uri="{FF2B5EF4-FFF2-40B4-BE49-F238E27FC236}">
                <a16:creationId xmlns:a16="http://schemas.microsoft.com/office/drawing/2014/main" id="{4050F02C-4C33-430C-A82F-DD08DA0A2507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4756150"/>
            <a:ext cx="630238" cy="211138"/>
            <a:chOff x="346" y="3363"/>
            <a:chExt cx="397" cy="133"/>
          </a:xfrm>
        </p:grpSpPr>
        <p:sp>
          <p:nvSpPr>
            <p:cNvPr id="11004" name="WordArt 764">
              <a:extLst>
                <a:ext uri="{FF2B5EF4-FFF2-40B4-BE49-F238E27FC236}">
                  <a16:creationId xmlns:a16="http://schemas.microsoft.com/office/drawing/2014/main" id="{652FB73A-B454-4931-A88F-A4DEE451EA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3363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  <p:sp>
          <p:nvSpPr>
            <p:cNvPr id="11005" name="WordArt 765">
              <a:extLst>
                <a:ext uri="{FF2B5EF4-FFF2-40B4-BE49-F238E27FC236}">
                  <a16:creationId xmlns:a16="http://schemas.microsoft.com/office/drawing/2014/main" id="{A8E94665-3943-4126-A62B-5B8C25371A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3364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</p:grpSp>
      <p:grpSp>
        <p:nvGrpSpPr>
          <p:cNvPr id="11006" name="Group 766">
            <a:extLst>
              <a:ext uri="{FF2B5EF4-FFF2-40B4-BE49-F238E27FC236}">
                <a16:creationId xmlns:a16="http://schemas.microsoft.com/office/drawing/2014/main" id="{9ED943C8-2981-47B3-9CA9-8C40FA3ECE39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5295900"/>
            <a:ext cx="630237" cy="211138"/>
            <a:chOff x="384" y="3628"/>
            <a:chExt cx="397" cy="133"/>
          </a:xfrm>
        </p:grpSpPr>
        <p:sp>
          <p:nvSpPr>
            <p:cNvPr id="11007" name="WordArt 767">
              <a:extLst>
                <a:ext uri="{FF2B5EF4-FFF2-40B4-BE49-F238E27FC236}">
                  <a16:creationId xmlns:a16="http://schemas.microsoft.com/office/drawing/2014/main" id="{2A183ACF-4CD9-48DA-AB4A-4BEA38C0F4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" y="3628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  <p:sp>
          <p:nvSpPr>
            <p:cNvPr id="11008" name="WordArt 768">
              <a:extLst>
                <a:ext uri="{FF2B5EF4-FFF2-40B4-BE49-F238E27FC236}">
                  <a16:creationId xmlns:a16="http://schemas.microsoft.com/office/drawing/2014/main" id="{0AEBE3AF-5805-489A-9F5E-C61ABB7DE3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5" y="3629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</p:grpSp>
      <p:grpSp>
        <p:nvGrpSpPr>
          <p:cNvPr id="11009" name="Group 769">
            <a:extLst>
              <a:ext uri="{FF2B5EF4-FFF2-40B4-BE49-F238E27FC236}">
                <a16:creationId xmlns:a16="http://schemas.microsoft.com/office/drawing/2014/main" id="{F1C8A85A-2C67-4220-9FC0-DEF47A2C3660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4229100"/>
            <a:ext cx="630238" cy="211138"/>
            <a:chOff x="401" y="3930"/>
            <a:chExt cx="397" cy="133"/>
          </a:xfrm>
        </p:grpSpPr>
        <p:sp>
          <p:nvSpPr>
            <p:cNvPr id="11010" name="WordArt 770">
              <a:extLst>
                <a:ext uri="{FF2B5EF4-FFF2-40B4-BE49-F238E27FC236}">
                  <a16:creationId xmlns:a16="http://schemas.microsoft.com/office/drawing/2014/main" id="{7E302D80-3B49-4886-9077-194E76A588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1" y="3930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  <p:sp>
          <p:nvSpPr>
            <p:cNvPr id="11011" name="WordArt 771">
              <a:extLst>
                <a:ext uri="{FF2B5EF4-FFF2-40B4-BE49-F238E27FC236}">
                  <a16:creationId xmlns:a16="http://schemas.microsoft.com/office/drawing/2014/main" id="{900C0609-A706-4952-A4A3-4E817E7F01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3931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</p:grpSp>
      <p:grpSp>
        <p:nvGrpSpPr>
          <p:cNvPr id="11012" name="Group 772">
            <a:extLst>
              <a:ext uri="{FF2B5EF4-FFF2-40B4-BE49-F238E27FC236}">
                <a16:creationId xmlns:a16="http://schemas.microsoft.com/office/drawing/2014/main" id="{A7EA1DC2-F40F-491F-B9D7-0B2BEDDA0B5C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839788"/>
            <a:ext cx="630237" cy="211137"/>
            <a:chOff x="439" y="4195"/>
            <a:chExt cx="397" cy="133"/>
          </a:xfrm>
        </p:grpSpPr>
        <p:sp>
          <p:nvSpPr>
            <p:cNvPr id="11013" name="WordArt 773">
              <a:extLst>
                <a:ext uri="{FF2B5EF4-FFF2-40B4-BE49-F238E27FC236}">
                  <a16:creationId xmlns:a16="http://schemas.microsoft.com/office/drawing/2014/main" id="{05BE1AAB-A8AD-4F0B-99CD-39E4A8D54C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9" y="4195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  <p:sp>
          <p:nvSpPr>
            <p:cNvPr id="11014" name="WordArt 774">
              <a:extLst>
                <a:ext uri="{FF2B5EF4-FFF2-40B4-BE49-F238E27FC236}">
                  <a16:creationId xmlns:a16="http://schemas.microsoft.com/office/drawing/2014/main" id="{12C3A56C-19FB-4CE7-8229-AB6D97661D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0" y="4196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</p:grpSp>
      <p:grpSp>
        <p:nvGrpSpPr>
          <p:cNvPr id="11015" name="Group 775">
            <a:extLst>
              <a:ext uri="{FF2B5EF4-FFF2-40B4-BE49-F238E27FC236}">
                <a16:creationId xmlns:a16="http://schemas.microsoft.com/office/drawing/2014/main" id="{CE1B2B0D-FE8B-4229-8880-CD0C0C75C534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3630613"/>
            <a:ext cx="630238" cy="211137"/>
            <a:chOff x="1046" y="3647"/>
            <a:chExt cx="397" cy="133"/>
          </a:xfrm>
        </p:grpSpPr>
        <p:sp>
          <p:nvSpPr>
            <p:cNvPr id="11016" name="WordArt 776">
              <a:extLst>
                <a:ext uri="{FF2B5EF4-FFF2-40B4-BE49-F238E27FC236}">
                  <a16:creationId xmlns:a16="http://schemas.microsoft.com/office/drawing/2014/main" id="{A14D8AF8-77BC-49E0-9B01-D8EA6953D7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6" y="36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  <p:sp>
          <p:nvSpPr>
            <p:cNvPr id="11017" name="WordArt 777">
              <a:extLst>
                <a:ext uri="{FF2B5EF4-FFF2-40B4-BE49-F238E27FC236}">
                  <a16:creationId xmlns:a16="http://schemas.microsoft.com/office/drawing/2014/main" id="{3F513C71-79FB-4F3E-BBE9-9CC7908899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36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</p:grpSp>
      <p:grpSp>
        <p:nvGrpSpPr>
          <p:cNvPr id="11018" name="Group 778">
            <a:extLst>
              <a:ext uri="{FF2B5EF4-FFF2-40B4-BE49-F238E27FC236}">
                <a16:creationId xmlns:a16="http://schemas.microsoft.com/office/drawing/2014/main" id="{AC6DF49A-AB01-48A0-A3DA-5603562F38A5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020763"/>
            <a:ext cx="630237" cy="211137"/>
            <a:chOff x="1084" y="3912"/>
            <a:chExt cx="397" cy="133"/>
          </a:xfrm>
        </p:grpSpPr>
        <p:sp>
          <p:nvSpPr>
            <p:cNvPr id="11019" name="WordArt 779">
              <a:extLst>
                <a:ext uri="{FF2B5EF4-FFF2-40B4-BE49-F238E27FC236}">
                  <a16:creationId xmlns:a16="http://schemas.microsoft.com/office/drawing/2014/main" id="{41C134A8-2067-4FA7-A6C9-BF589B328F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391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1020" name="WordArt 780">
              <a:extLst>
                <a:ext uri="{FF2B5EF4-FFF2-40B4-BE49-F238E27FC236}">
                  <a16:creationId xmlns:a16="http://schemas.microsoft.com/office/drawing/2014/main" id="{9B14D37B-9FAA-4774-A73E-7020077A7A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5" y="391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04" name="Group 940">
            <a:extLst>
              <a:ext uri="{FF2B5EF4-FFF2-40B4-BE49-F238E27FC236}">
                <a16:creationId xmlns:a16="http://schemas.microsoft.com/office/drawing/2014/main" id="{D13BA1AF-F8A5-4C7D-AE86-A42A25686EFD}"/>
              </a:ext>
            </a:extLst>
          </p:cNvPr>
          <p:cNvGrpSpPr>
            <a:grpSpLocks/>
          </p:cNvGrpSpPr>
          <p:nvPr/>
        </p:nvGrpSpPr>
        <p:grpSpPr bwMode="auto">
          <a:xfrm>
            <a:off x="1270000" y="209550"/>
            <a:ext cx="10352088" cy="9091613"/>
            <a:chOff x="800" y="132"/>
            <a:chExt cx="6521" cy="5727"/>
          </a:xfrm>
        </p:grpSpPr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FE175EC2-55D5-4FDD-AFD5-383E598B9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0 w 170"/>
                <a:gd name="T3" fmla="*/ 0 h 170"/>
                <a:gd name="T4" fmla="*/ 0 w 170"/>
                <a:gd name="T5" fmla="*/ 170 h 170"/>
                <a:gd name="T6" fmla="*/ 113 w 170"/>
                <a:gd name="T7" fmla="*/ 170 h 170"/>
                <a:gd name="T8" fmla="*/ 113 w 170"/>
                <a:gd name="T9" fmla="*/ 56 h 170"/>
                <a:gd name="T10" fmla="*/ 170 w 170"/>
                <a:gd name="T11" fmla="*/ 56 h 170"/>
                <a:gd name="T12" fmla="*/ 17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E1233238-1F2C-4592-B1A4-D61AF84BA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2" y="1890"/>
              <a:ext cx="4482" cy="3175"/>
            </a:xfrm>
            <a:custGeom>
              <a:avLst/>
              <a:gdLst>
                <a:gd name="T0" fmla="*/ 229 w 4482"/>
                <a:gd name="T1" fmla="*/ 2835 h 3175"/>
                <a:gd name="T2" fmla="*/ 229 w 4482"/>
                <a:gd name="T3" fmla="*/ 2722 h 3175"/>
                <a:gd name="T4" fmla="*/ 286 w 4482"/>
                <a:gd name="T5" fmla="*/ 2381 h 3175"/>
                <a:gd name="T6" fmla="*/ 0 w 4482"/>
                <a:gd name="T7" fmla="*/ 2151 h 3175"/>
                <a:gd name="T8" fmla="*/ 116 w 4482"/>
                <a:gd name="T9" fmla="*/ 1474 h 3175"/>
                <a:gd name="T10" fmla="*/ 229 w 4482"/>
                <a:gd name="T11" fmla="*/ 1361 h 3175"/>
                <a:gd name="T12" fmla="*/ 286 w 4482"/>
                <a:gd name="T13" fmla="*/ 1021 h 3175"/>
                <a:gd name="T14" fmla="*/ 399 w 4482"/>
                <a:gd name="T15" fmla="*/ 907 h 3175"/>
                <a:gd name="T16" fmla="*/ 456 w 4482"/>
                <a:gd name="T17" fmla="*/ 737 h 3175"/>
                <a:gd name="T18" fmla="*/ 683 w 4482"/>
                <a:gd name="T19" fmla="*/ 680 h 3175"/>
                <a:gd name="T20" fmla="*/ 853 w 4482"/>
                <a:gd name="T21" fmla="*/ 170 h 3175"/>
                <a:gd name="T22" fmla="*/ 1306 w 4482"/>
                <a:gd name="T23" fmla="*/ 57 h 3175"/>
                <a:gd name="T24" fmla="*/ 1590 w 4482"/>
                <a:gd name="T25" fmla="*/ 57 h 3175"/>
                <a:gd name="T26" fmla="*/ 2044 w 4482"/>
                <a:gd name="T27" fmla="*/ 113 h 3175"/>
                <a:gd name="T28" fmla="*/ 2100 w 4482"/>
                <a:gd name="T29" fmla="*/ 340 h 3175"/>
                <a:gd name="T30" fmla="*/ 1930 w 4482"/>
                <a:gd name="T31" fmla="*/ 397 h 3175"/>
                <a:gd name="T32" fmla="*/ 1817 w 4482"/>
                <a:gd name="T33" fmla="*/ 567 h 3175"/>
                <a:gd name="T34" fmla="*/ 1760 w 4482"/>
                <a:gd name="T35" fmla="*/ 964 h 3175"/>
                <a:gd name="T36" fmla="*/ 1817 w 4482"/>
                <a:gd name="T37" fmla="*/ 1191 h 3175"/>
                <a:gd name="T38" fmla="*/ 1930 w 4482"/>
                <a:gd name="T39" fmla="*/ 1247 h 3175"/>
                <a:gd name="T40" fmla="*/ 1987 w 4482"/>
                <a:gd name="T41" fmla="*/ 1418 h 3175"/>
                <a:gd name="T42" fmla="*/ 2214 w 4482"/>
                <a:gd name="T43" fmla="*/ 1531 h 3175"/>
                <a:gd name="T44" fmla="*/ 2327 w 4482"/>
                <a:gd name="T45" fmla="*/ 1531 h 3175"/>
                <a:gd name="T46" fmla="*/ 2837 w 4482"/>
                <a:gd name="T47" fmla="*/ 1474 h 3175"/>
                <a:gd name="T48" fmla="*/ 3121 w 4482"/>
                <a:gd name="T49" fmla="*/ 1701 h 3175"/>
                <a:gd name="T50" fmla="*/ 3518 w 4482"/>
                <a:gd name="T51" fmla="*/ 1758 h 3175"/>
                <a:gd name="T52" fmla="*/ 3745 w 4482"/>
                <a:gd name="T53" fmla="*/ 1758 h 3175"/>
                <a:gd name="T54" fmla="*/ 3915 w 4482"/>
                <a:gd name="T55" fmla="*/ 1814 h 3175"/>
                <a:gd name="T56" fmla="*/ 4028 w 4482"/>
                <a:gd name="T57" fmla="*/ 1928 h 3175"/>
                <a:gd name="T58" fmla="*/ 4198 w 4482"/>
                <a:gd name="T59" fmla="*/ 1985 h 3175"/>
                <a:gd name="T60" fmla="*/ 4312 w 4482"/>
                <a:gd name="T61" fmla="*/ 1985 h 3175"/>
                <a:gd name="T62" fmla="*/ 4482 w 4482"/>
                <a:gd name="T63" fmla="*/ 1928 h 3175"/>
                <a:gd name="T64" fmla="*/ 4255 w 4482"/>
                <a:gd name="T65" fmla="*/ 2155 h 3175"/>
                <a:gd name="T66" fmla="*/ 4142 w 4482"/>
                <a:gd name="T67" fmla="*/ 2268 h 3175"/>
                <a:gd name="T68" fmla="*/ 4085 w 4482"/>
                <a:gd name="T69" fmla="*/ 2665 h 3175"/>
                <a:gd name="T70" fmla="*/ 3858 w 4482"/>
                <a:gd name="T71" fmla="*/ 2778 h 3175"/>
                <a:gd name="T72" fmla="*/ 3801 w 4482"/>
                <a:gd name="T73" fmla="*/ 2892 h 3175"/>
                <a:gd name="T74" fmla="*/ 3348 w 4482"/>
                <a:gd name="T75" fmla="*/ 2948 h 3175"/>
                <a:gd name="T76" fmla="*/ 3234 w 4482"/>
                <a:gd name="T77" fmla="*/ 2892 h 3175"/>
                <a:gd name="T78" fmla="*/ 2951 w 4482"/>
                <a:gd name="T79" fmla="*/ 2892 h 3175"/>
                <a:gd name="T80" fmla="*/ 2667 w 4482"/>
                <a:gd name="T81" fmla="*/ 2835 h 3175"/>
                <a:gd name="T82" fmla="*/ 2497 w 4482"/>
                <a:gd name="T83" fmla="*/ 2722 h 3175"/>
                <a:gd name="T84" fmla="*/ 2384 w 4482"/>
                <a:gd name="T85" fmla="*/ 2495 h 3175"/>
                <a:gd name="T86" fmla="*/ 2270 w 4482"/>
                <a:gd name="T87" fmla="*/ 2665 h 3175"/>
                <a:gd name="T88" fmla="*/ 2044 w 4482"/>
                <a:gd name="T89" fmla="*/ 2722 h 3175"/>
                <a:gd name="T90" fmla="*/ 1930 w 4482"/>
                <a:gd name="T91" fmla="*/ 2722 h 3175"/>
                <a:gd name="T92" fmla="*/ 1930 w 4482"/>
                <a:gd name="T93" fmla="*/ 2608 h 3175"/>
                <a:gd name="T94" fmla="*/ 1817 w 4482"/>
                <a:gd name="T95" fmla="*/ 2495 h 3175"/>
                <a:gd name="T96" fmla="*/ 1647 w 4482"/>
                <a:gd name="T97" fmla="*/ 2438 h 3175"/>
                <a:gd name="T98" fmla="*/ 1590 w 4482"/>
                <a:gd name="T99" fmla="*/ 2552 h 3175"/>
                <a:gd name="T100" fmla="*/ 1420 w 4482"/>
                <a:gd name="T101" fmla="*/ 2495 h 3175"/>
                <a:gd name="T102" fmla="*/ 1363 w 4482"/>
                <a:gd name="T103" fmla="*/ 2608 h 3175"/>
                <a:gd name="T104" fmla="*/ 1193 w 4482"/>
                <a:gd name="T105" fmla="*/ 2722 h 3175"/>
                <a:gd name="T106" fmla="*/ 1136 w 4482"/>
                <a:gd name="T107" fmla="*/ 2495 h 3175"/>
                <a:gd name="T108" fmla="*/ 853 w 4482"/>
                <a:gd name="T109" fmla="*/ 2552 h 3175"/>
                <a:gd name="T110" fmla="*/ 796 w 4482"/>
                <a:gd name="T111" fmla="*/ 2722 h 3175"/>
                <a:gd name="T112" fmla="*/ 683 w 4482"/>
                <a:gd name="T113" fmla="*/ 2778 h 3175"/>
                <a:gd name="T114" fmla="*/ 626 w 4482"/>
                <a:gd name="T115" fmla="*/ 2892 h 3175"/>
                <a:gd name="T116" fmla="*/ 513 w 4482"/>
                <a:gd name="T117" fmla="*/ 2948 h 3175"/>
                <a:gd name="T118" fmla="*/ 343 w 4482"/>
                <a:gd name="T119" fmla="*/ 3175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82" h="3175">
                  <a:moveTo>
                    <a:pt x="343" y="3175"/>
                  </a:moveTo>
                  <a:lnTo>
                    <a:pt x="229" y="3175"/>
                  </a:lnTo>
                  <a:lnTo>
                    <a:pt x="229" y="2835"/>
                  </a:lnTo>
                  <a:lnTo>
                    <a:pt x="286" y="2835"/>
                  </a:lnTo>
                  <a:lnTo>
                    <a:pt x="286" y="2722"/>
                  </a:lnTo>
                  <a:lnTo>
                    <a:pt x="229" y="2722"/>
                  </a:lnTo>
                  <a:lnTo>
                    <a:pt x="229" y="2608"/>
                  </a:lnTo>
                  <a:lnTo>
                    <a:pt x="286" y="2608"/>
                  </a:lnTo>
                  <a:lnTo>
                    <a:pt x="286" y="2381"/>
                  </a:lnTo>
                  <a:lnTo>
                    <a:pt x="229" y="2381"/>
                  </a:lnTo>
                  <a:lnTo>
                    <a:pt x="229" y="2155"/>
                  </a:lnTo>
                  <a:lnTo>
                    <a:pt x="0" y="2151"/>
                  </a:lnTo>
                  <a:lnTo>
                    <a:pt x="2" y="2041"/>
                  </a:lnTo>
                  <a:lnTo>
                    <a:pt x="116" y="2041"/>
                  </a:lnTo>
                  <a:lnTo>
                    <a:pt x="116" y="1474"/>
                  </a:lnTo>
                  <a:lnTo>
                    <a:pt x="172" y="1474"/>
                  </a:lnTo>
                  <a:lnTo>
                    <a:pt x="172" y="1361"/>
                  </a:lnTo>
                  <a:lnTo>
                    <a:pt x="229" y="1361"/>
                  </a:lnTo>
                  <a:lnTo>
                    <a:pt x="229" y="1134"/>
                  </a:lnTo>
                  <a:lnTo>
                    <a:pt x="286" y="1134"/>
                  </a:lnTo>
                  <a:lnTo>
                    <a:pt x="286" y="1021"/>
                  </a:lnTo>
                  <a:lnTo>
                    <a:pt x="229" y="1021"/>
                  </a:lnTo>
                  <a:lnTo>
                    <a:pt x="229" y="907"/>
                  </a:lnTo>
                  <a:lnTo>
                    <a:pt x="399" y="907"/>
                  </a:lnTo>
                  <a:lnTo>
                    <a:pt x="399" y="850"/>
                  </a:lnTo>
                  <a:lnTo>
                    <a:pt x="456" y="850"/>
                  </a:lnTo>
                  <a:lnTo>
                    <a:pt x="456" y="737"/>
                  </a:lnTo>
                  <a:lnTo>
                    <a:pt x="513" y="737"/>
                  </a:lnTo>
                  <a:lnTo>
                    <a:pt x="513" y="680"/>
                  </a:lnTo>
                  <a:lnTo>
                    <a:pt x="683" y="680"/>
                  </a:lnTo>
                  <a:lnTo>
                    <a:pt x="683" y="340"/>
                  </a:lnTo>
                  <a:lnTo>
                    <a:pt x="853" y="340"/>
                  </a:lnTo>
                  <a:lnTo>
                    <a:pt x="853" y="170"/>
                  </a:lnTo>
                  <a:lnTo>
                    <a:pt x="1023" y="170"/>
                  </a:lnTo>
                  <a:lnTo>
                    <a:pt x="1023" y="57"/>
                  </a:lnTo>
                  <a:lnTo>
                    <a:pt x="1306" y="57"/>
                  </a:lnTo>
                  <a:lnTo>
                    <a:pt x="1306" y="0"/>
                  </a:lnTo>
                  <a:lnTo>
                    <a:pt x="1590" y="0"/>
                  </a:lnTo>
                  <a:lnTo>
                    <a:pt x="1590" y="57"/>
                  </a:lnTo>
                  <a:lnTo>
                    <a:pt x="1987" y="57"/>
                  </a:lnTo>
                  <a:lnTo>
                    <a:pt x="1987" y="113"/>
                  </a:lnTo>
                  <a:lnTo>
                    <a:pt x="2044" y="113"/>
                  </a:lnTo>
                  <a:lnTo>
                    <a:pt x="2044" y="170"/>
                  </a:lnTo>
                  <a:lnTo>
                    <a:pt x="2100" y="170"/>
                  </a:lnTo>
                  <a:lnTo>
                    <a:pt x="2100" y="340"/>
                  </a:lnTo>
                  <a:lnTo>
                    <a:pt x="1988" y="340"/>
                  </a:lnTo>
                  <a:lnTo>
                    <a:pt x="1987" y="397"/>
                  </a:lnTo>
                  <a:lnTo>
                    <a:pt x="1930" y="397"/>
                  </a:lnTo>
                  <a:lnTo>
                    <a:pt x="1930" y="454"/>
                  </a:lnTo>
                  <a:lnTo>
                    <a:pt x="1817" y="454"/>
                  </a:lnTo>
                  <a:lnTo>
                    <a:pt x="1817" y="567"/>
                  </a:lnTo>
                  <a:lnTo>
                    <a:pt x="1703" y="567"/>
                  </a:lnTo>
                  <a:lnTo>
                    <a:pt x="1703" y="964"/>
                  </a:lnTo>
                  <a:lnTo>
                    <a:pt x="1760" y="964"/>
                  </a:lnTo>
                  <a:lnTo>
                    <a:pt x="1760" y="1077"/>
                  </a:lnTo>
                  <a:lnTo>
                    <a:pt x="1817" y="1077"/>
                  </a:lnTo>
                  <a:lnTo>
                    <a:pt x="1817" y="1191"/>
                  </a:lnTo>
                  <a:lnTo>
                    <a:pt x="1874" y="1191"/>
                  </a:lnTo>
                  <a:lnTo>
                    <a:pt x="1874" y="1247"/>
                  </a:lnTo>
                  <a:lnTo>
                    <a:pt x="1930" y="1247"/>
                  </a:lnTo>
                  <a:lnTo>
                    <a:pt x="1930" y="1361"/>
                  </a:lnTo>
                  <a:lnTo>
                    <a:pt x="1987" y="1361"/>
                  </a:lnTo>
                  <a:lnTo>
                    <a:pt x="1987" y="1418"/>
                  </a:lnTo>
                  <a:lnTo>
                    <a:pt x="2044" y="1418"/>
                  </a:lnTo>
                  <a:lnTo>
                    <a:pt x="2044" y="1531"/>
                  </a:lnTo>
                  <a:lnTo>
                    <a:pt x="2214" y="1531"/>
                  </a:lnTo>
                  <a:lnTo>
                    <a:pt x="2214" y="1588"/>
                  </a:lnTo>
                  <a:lnTo>
                    <a:pt x="2327" y="1588"/>
                  </a:lnTo>
                  <a:lnTo>
                    <a:pt x="2327" y="1531"/>
                  </a:lnTo>
                  <a:lnTo>
                    <a:pt x="2497" y="1531"/>
                  </a:lnTo>
                  <a:lnTo>
                    <a:pt x="2497" y="1474"/>
                  </a:lnTo>
                  <a:lnTo>
                    <a:pt x="2837" y="1474"/>
                  </a:lnTo>
                  <a:lnTo>
                    <a:pt x="2837" y="1588"/>
                  </a:lnTo>
                  <a:lnTo>
                    <a:pt x="3121" y="1588"/>
                  </a:lnTo>
                  <a:lnTo>
                    <a:pt x="3121" y="1701"/>
                  </a:lnTo>
                  <a:lnTo>
                    <a:pt x="3178" y="1701"/>
                  </a:lnTo>
                  <a:lnTo>
                    <a:pt x="3178" y="1758"/>
                  </a:lnTo>
                  <a:lnTo>
                    <a:pt x="3518" y="1758"/>
                  </a:lnTo>
                  <a:lnTo>
                    <a:pt x="3518" y="1701"/>
                  </a:lnTo>
                  <a:lnTo>
                    <a:pt x="3745" y="1701"/>
                  </a:lnTo>
                  <a:lnTo>
                    <a:pt x="3745" y="1758"/>
                  </a:lnTo>
                  <a:lnTo>
                    <a:pt x="3801" y="1758"/>
                  </a:lnTo>
                  <a:lnTo>
                    <a:pt x="3801" y="1814"/>
                  </a:lnTo>
                  <a:lnTo>
                    <a:pt x="3915" y="1814"/>
                  </a:lnTo>
                  <a:lnTo>
                    <a:pt x="3915" y="1871"/>
                  </a:lnTo>
                  <a:lnTo>
                    <a:pt x="4028" y="1871"/>
                  </a:lnTo>
                  <a:lnTo>
                    <a:pt x="4028" y="1928"/>
                  </a:lnTo>
                  <a:lnTo>
                    <a:pt x="4085" y="1928"/>
                  </a:lnTo>
                  <a:lnTo>
                    <a:pt x="4085" y="1985"/>
                  </a:lnTo>
                  <a:lnTo>
                    <a:pt x="4198" y="1985"/>
                  </a:lnTo>
                  <a:lnTo>
                    <a:pt x="4198" y="1928"/>
                  </a:lnTo>
                  <a:lnTo>
                    <a:pt x="4312" y="1928"/>
                  </a:lnTo>
                  <a:lnTo>
                    <a:pt x="4312" y="1985"/>
                  </a:lnTo>
                  <a:lnTo>
                    <a:pt x="4425" y="1985"/>
                  </a:lnTo>
                  <a:lnTo>
                    <a:pt x="4425" y="1928"/>
                  </a:lnTo>
                  <a:lnTo>
                    <a:pt x="4482" y="1928"/>
                  </a:lnTo>
                  <a:lnTo>
                    <a:pt x="4482" y="2041"/>
                  </a:lnTo>
                  <a:lnTo>
                    <a:pt x="4255" y="2041"/>
                  </a:lnTo>
                  <a:lnTo>
                    <a:pt x="4255" y="2155"/>
                  </a:lnTo>
                  <a:lnTo>
                    <a:pt x="4198" y="2155"/>
                  </a:lnTo>
                  <a:lnTo>
                    <a:pt x="4198" y="2268"/>
                  </a:lnTo>
                  <a:lnTo>
                    <a:pt x="4142" y="2268"/>
                  </a:lnTo>
                  <a:lnTo>
                    <a:pt x="4142" y="2495"/>
                  </a:lnTo>
                  <a:lnTo>
                    <a:pt x="4085" y="2495"/>
                  </a:lnTo>
                  <a:lnTo>
                    <a:pt x="4085" y="2665"/>
                  </a:lnTo>
                  <a:lnTo>
                    <a:pt x="4028" y="2665"/>
                  </a:lnTo>
                  <a:lnTo>
                    <a:pt x="4028" y="2778"/>
                  </a:lnTo>
                  <a:lnTo>
                    <a:pt x="3858" y="2778"/>
                  </a:lnTo>
                  <a:lnTo>
                    <a:pt x="3858" y="2835"/>
                  </a:lnTo>
                  <a:lnTo>
                    <a:pt x="3858" y="2892"/>
                  </a:lnTo>
                  <a:lnTo>
                    <a:pt x="3801" y="2892"/>
                  </a:lnTo>
                  <a:lnTo>
                    <a:pt x="3801" y="3062"/>
                  </a:lnTo>
                  <a:lnTo>
                    <a:pt x="3348" y="3062"/>
                  </a:lnTo>
                  <a:lnTo>
                    <a:pt x="3348" y="2948"/>
                  </a:lnTo>
                  <a:lnTo>
                    <a:pt x="3291" y="2948"/>
                  </a:lnTo>
                  <a:lnTo>
                    <a:pt x="3291" y="2892"/>
                  </a:lnTo>
                  <a:lnTo>
                    <a:pt x="3234" y="2892"/>
                  </a:lnTo>
                  <a:lnTo>
                    <a:pt x="3234" y="2778"/>
                  </a:lnTo>
                  <a:lnTo>
                    <a:pt x="2951" y="2778"/>
                  </a:lnTo>
                  <a:lnTo>
                    <a:pt x="2951" y="2892"/>
                  </a:lnTo>
                  <a:lnTo>
                    <a:pt x="2781" y="2892"/>
                  </a:lnTo>
                  <a:lnTo>
                    <a:pt x="2781" y="2835"/>
                  </a:lnTo>
                  <a:lnTo>
                    <a:pt x="2667" y="2835"/>
                  </a:lnTo>
                  <a:lnTo>
                    <a:pt x="2667" y="2778"/>
                  </a:lnTo>
                  <a:lnTo>
                    <a:pt x="2497" y="2778"/>
                  </a:lnTo>
                  <a:lnTo>
                    <a:pt x="2497" y="2722"/>
                  </a:lnTo>
                  <a:lnTo>
                    <a:pt x="2441" y="2722"/>
                  </a:lnTo>
                  <a:lnTo>
                    <a:pt x="2441" y="2495"/>
                  </a:lnTo>
                  <a:lnTo>
                    <a:pt x="2384" y="2495"/>
                  </a:lnTo>
                  <a:lnTo>
                    <a:pt x="2384" y="2552"/>
                  </a:lnTo>
                  <a:lnTo>
                    <a:pt x="2270" y="2552"/>
                  </a:lnTo>
                  <a:lnTo>
                    <a:pt x="2270" y="2665"/>
                  </a:lnTo>
                  <a:lnTo>
                    <a:pt x="2157" y="2665"/>
                  </a:lnTo>
                  <a:lnTo>
                    <a:pt x="2157" y="2722"/>
                  </a:lnTo>
                  <a:lnTo>
                    <a:pt x="2044" y="2722"/>
                  </a:lnTo>
                  <a:lnTo>
                    <a:pt x="2044" y="2778"/>
                  </a:lnTo>
                  <a:lnTo>
                    <a:pt x="1930" y="2778"/>
                  </a:lnTo>
                  <a:lnTo>
                    <a:pt x="1930" y="2722"/>
                  </a:lnTo>
                  <a:lnTo>
                    <a:pt x="1874" y="2722"/>
                  </a:lnTo>
                  <a:lnTo>
                    <a:pt x="1874" y="2608"/>
                  </a:lnTo>
                  <a:lnTo>
                    <a:pt x="1930" y="2608"/>
                  </a:lnTo>
                  <a:lnTo>
                    <a:pt x="1930" y="2438"/>
                  </a:lnTo>
                  <a:lnTo>
                    <a:pt x="1817" y="2438"/>
                  </a:lnTo>
                  <a:lnTo>
                    <a:pt x="1817" y="2495"/>
                  </a:lnTo>
                  <a:lnTo>
                    <a:pt x="1760" y="2495"/>
                  </a:lnTo>
                  <a:lnTo>
                    <a:pt x="1760" y="2438"/>
                  </a:lnTo>
                  <a:lnTo>
                    <a:pt x="1647" y="2438"/>
                  </a:lnTo>
                  <a:lnTo>
                    <a:pt x="1647" y="2495"/>
                  </a:lnTo>
                  <a:lnTo>
                    <a:pt x="1590" y="2495"/>
                  </a:lnTo>
                  <a:lnTo>
                    <a:pt x="1590" y="2552"/>
                  </a:lnTo>
                  <a:lnTo>
                    <a:pt x="1533" y="2552"/>
                  </a:lnTo>
                  <a:lnTo>
                    <a:pt x="1533" y="2495"/>
                  </a:lnTo>
                  <a:lnTo>
                    <a:pt x="1420" y="2495"/>
                  </a:lnTo>
                  <a:lnTo>
                    <a:pt x="1420" y="2552"/>
                  </a:lnTo>
                  <a:lnTo>
                    <a:pt x="1363" y="2552"/>
                  </a:lnTo>
                  <a:lnTo>
                    <a:pt x="1363" y="2608"/>
                  </a:lnTo>
                  <a:lnTo>
                    <a:pt x="1306" y="2608"/>
                  </a:lnTo>
                  <a:lnTo>
                    <a:pt x="1306" y="2722"/>
                  </a:lnTo>
                  <a:lnTo>
                    <a:pt x="1193" y="2722"/>
                  </a:lnTo>
                  <a:lnTo>
                    <a:pt x="1193" y="2665"/>
                  </a:lnTo>
                  <a:lnTo>
                    <a:pt x="1136" y="2665"/>
                  </a:lnTo>
                  <a:lnTo>
                    <a:pt x="1136" y="2495"/>
                  </a:lnTo>
                  <a:lnTo>
                    <a:pt x="910" y="2495"/>
                  </a:lnTo>
                  <a:lnTo>
                    <a:pt x="910" y="2552"/>
                  </a:lnTo>
                  <a:lnTo>
                    <a:pt x="853" y="2552"/>
                  </a:lnTo>
                  <a:lnTo>
                    <a:pt x="853" y="2665"/>
                  </a:lnTo>
                  <a:lnTo>
                    <a:pt x="796" y="2665"/>
                  </a:lnTo>
                  <a:lnTo>
                    <a:pt x="796" y="2722"/>
                  </a:lnTo>
                  <a:lnTo>
                    <a:pt x="739" y="2722"/>
                  </a:lnTo>
                  <a:lnTo>
                    <a:pt x="739" y="2778"/>
                  </a:lnTo>
                  <a:lnTo>
                    <a:pt x="683" y="2778"/>
                  </a:lnTo>
                  <a:lnTo>
                    <a:pt x="683" y="2835"/>
                  </a:lnTo>
                  <a:lnTo>
                    <a:pt x="626" y="2835"/>
                  </a:lnTo>
                  <a:lnTo>
                    <a:pt x="626" y="2892"/>
                  </a:lnTo>
                  <a:lnTo>
                    <a:pt x="569" y="2892"/>
                  </a:lnTo>
                  <a:lnTo>
                    <a:pt x="569" y="2948"/>
                  </a:lnTo>
                  <a:lnTo>
                    <a:pt x="513" y="2948"/>
                  </a:lnTo>
                  <a:lnTo>
                    <a:pt x="513" y="3119"/>
                  </a:lnTo>
                  <a:lnTo>
                    <a:pt x="343" y="3119"/>
                  </a:lnTo>
                  <a:lnTo>
                    <a:pt x="343" y="31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5164DFFB-59E6-44E0-97E3-8D9127CB7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400"/>
              <a:ext cx="3119" cy="1475"/>
            </a:xfrm>
            <a:custGeom>
              <a:avLst/>
              <a:gdLst>
                <a:gd name="T0" fmla="*/ 2835 w 3119"/>
                <a:gd name="T1" fmla="*/ 624 h 1475"/>
                <a:gd name="T2" fmla="*/ 2779 w 3119"/>
                <a:gd name="T3" fmla="*/ 567 h 1475"/>
                <a:gd name="T4" fmla="*/ 2722 w 3119"/>
                <a:gd name="T5" fmla="*/ 511 h 1475"/>
                <a:gd name="T6" fmla="*/ 2609 w 3119"/>
                <a:gd name="T7" fmla="*/ 454 h 1475"/>
                <a:gd name="T8" fmla="*/ 2382 w 3119"/>
                <a:gd name="T9" fmla="*/ 567 h 1475"/>
                <a:gd name="T10" fmla="*/ 2212 w 3119"/>
                <a:gd name="T11" fmla="*/ 511 h 1475"/>
                <a:gd name="T12" fmla="*/ 2212 w 3119"/>
                <a:gd name="T13" fmla="*/ 737 h 1475"/>
                <a:gd name="T14" fmla="*/ 2155 w 3119"/>
                <a:gd name="T15" fmla="*/ 851 h 1475"/>
                <a:gd name="T16" fmla="*/ 2098 w 3119"/>
                <a:gd name="T17" fmla="*/ 908 h 1475"/>
                <a:gd name="T18" fmla="*/ 1985 w 3119"/>
                <a:gd name="T19" fmla="*/ 851 h 1475"/>
                <a:gd name="T20" fmla="*/ 1758 w 3119"/>
                <a:gd name="T21" fmla="*/ 794 h 1475"/>
                <a:gd name="T22" fmla="*/ 1531 w 3119"/>
                <a:gd name="T23" fmla="*/ 851 h 1475"/>
                <a:gd name="T24" fmla="*/ 1475 w 3119"/>
                <a:gd name="T25" fmla="*/ 794 h 1475"/>
                <a:gd name="T26" fmla="*/ 1078 w 3119"/>
                <a:gd name="T27" fmla="*/ 737 h 1475"/>
                <a:gd name="T28" fmla="*/ 1021 w 3119"/>
                <a:gd name="T29" fmla="*/ 681 h 1475"/>
                <a:gd name="T30" fmla="*/ 964 w 3119"/>
                <a:gd name="T31" fmla="*/ 624 h 1475"/>
                <a:gd name="T32" fmla="*/ 794 w 3119"/>
                <a:gd name="T33" fmla="*/ 511 h 1475"/>
                <a:gd name="T34" fmla="*/ 738 w 3119"/>
                <a:gd name="T35" fmla="*/ 454 h 1475"/>
                <a:gd name="T36" fmla="*/ 681 w 3119"/>
                <a:gd name="T37" fmla="*/ 397 h 1475"/>
                <a:gd name="T38" fmla="*/ 624 w 3119"/>
                <a:gd name="T39" fmla="*/ 340 h 1475"/>
                <a:gd name="T40" fmla="*/ 511 w 3119"/>
                <a:gd name="T41" fmla="*/ 170 h 1475"/>
                <a:gd name="T42" fmla="*/ 454 w 3119"/>
                <a:gd name="T43" fmla="*/ 114 h 1475"/>
                <a:gd name="T44" fmla="*/ 341 w 3119"/>
                <a:gd name="T45" fmla="*/ 0 h 1475"/>
                <a:gd name="T46" fmla="*/ 227 w 3119"/>
                <a:gd name="T47" fmla="*/ 114 h 1475"/>
                <a:gd name="T48" fmla="*/ 114 w 3119"/>
                <a:gd name="T49" fmla="*/ 57 h 1475"/>
                <a:gd name="T50" fmla="*/ 0 w 3119"/>
                <a:gd name="T51" fmla="*/ 454 h 1475"/>
                <a:gd name="T52" fmla="*/ 57 w 3119"/>
                <a:gd name="T53" fmla="*/ 567 h 1475"/>
                <a:gd name="T54" fmla="*/ 114 w 3119"/>
                <a:gd name="T55" fmla="*/ 681 h 1475"/>
                <a:gd name="T56" fmla="*/ 171 w 3119"/>
                <a:gd name="T57" fmla="*/ 737 h 1475"/>
                <a:gd name="T58" fmla="*/ 227 w 3119"/>
                <a:gd name="T59" fmla="*/ 851 h 1475"/>
                <a:gd name="T60" fmla="*/ 284 w 3119"/>
                <a:gd name="T61" fmla="*/ 908 h 1475"/>
                <a:gd name="T62" fmla="*/ 341 w 3119"/>
                <a:gd name="T63" fmla="*/ 1021 h 1475"/>
                <a:gd name="T64" fmla="*/ 511 w 3119"/>
                <a:gd name="T65" fmla="*/ 1078 h 1475"/>
                <a:gd name="T66" fmla="*/ 624 w 3119"/>
                <a:gd name="T67" fmla="*/ 1021 h 1475"/>
                <a:gd name="T68" fmla="*/ 794 w 3119"/>
                <a:gd name="T69" fmla="*/ 964 h 1475"/>
                <a:gd name="T70" fmla="*/ 1134 w 3119"/>
                <a:gd name="T71" fmla="*/ 1078 h 1475"/>
                <a:gd name="T72" fmla="*/ 1418 w 3119"/>
                <a:gd name="T73" fmla="*/ 1191 h 1475"/>
                <a:gd name="T74" fmla="*/ 1475 w 3119"/>
                <a:gd name="T75" fmla="*/ 1248 h 1475"/>
                <a:gd name="T76" fmla="*/ 1815 w 3119"/>
                <a:gd name="T77" fmla="*/ 1191 h 1475"/>
                <a:gd name="T78" fmla="*/ 2042 w 3119"/>
                <a:gd name="T79" fmla="*/ 1248 h 1475"/>
                <a:gd name="T80" fmla="*/ 2098 w 3119"/>
                <a:gd name="T81" fmla="*/ 1304 h 1475"/>
                <a:gd name="T82" fmla="*/ 2212 w 3119"/>
                <a:gd name="T83" fmla="*/ 1361 h 1475"/>
                <a:gd name="T84" fmla="*/ 2325 w 3119"/>
                <a:gd name="T85" fmla="*/ 1418 h 1475"/>
                <a:gd name="T86" fmla="*/ 2382 w 3119"/>
                <a:gd name="T87" fmla="*/ 1475 h 1475"/>
                <a:gd name="T88" fmla="*/ 2495 w 3119"/>
                <a:gd name="T89" fmla="*/ 1418 h 1475"/>
                <a:gd name="T90" fmla="*/ 2609 w 3119"/>
                <a:gd name="T91" fmla="*/ 1475 h 1475"/>
                <a:gd name="T92" fmla="*/ 2722 w 3119"/>
                <a:gd name="T93" fmla="*/ 1418 h 1475"/>
                <a:gd name="T94" fmla="*/ 2835 w 3119"/>
                <a:gd name="T95" fmla="*/ 1361 h 1475"/>
                <a:gd name="T96" fmla="*/ 2665 w 3119"/>
                <a:gd name="T97" fmla="*/ 1134 h 1475"/>
                <a:gd name="T98" fmla="*/ 2722 w 3119"/>
                <a:gd name="T99" fmla="*/ 1078 h 1475"/>
                <a:gd name="T100" fmla="*/ 2779 w 3119"/>
                <a:gd name="T101" fmla="*/ 1021 h 1475"/>
                <a:gd name="T102" fmla="*/ 2835 w 3119"/>
                <a:gd name="T103" fmla="*/ 964 h 1475"/>
                <a:gd name="T104" fmla="*/ 3062 w 3119"/>
                <a:gd name="T105" fmla="*/ 908 h 1475"/>
                <a:gd name="T106" fmla="*/ 3119 w 3119"/>
                <a:gd name="T107" fmla="*/ 851 h 1475"/>
                <a:gd name="T108" fmla="*/ 3062 w 3119"/>
                <a:gd name="T109" fmla="*/ 794 h 1475"/>
                <a:gd name="T110" fmla="*/ 3006 w 3119"/>
                <a:gd name="T111" fmla="*/ 681 h 1475"/>
                <a:gd name="T112" fmla="*/ 3062 w 3119"/>
                <a:gd name="T113" fmla="*/ 624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19" h="1475">
                  <a:moveTo>
                    <a:pt x="3062" y="624"/>
                  </a:moveTo>
                  <a:lnTo>
                    <a:pt x="2835" y="624"/>
                  </a:lnTo>
                  <a:lnTo>
                    <a:pt x="2835" y="567"/>
                  </a:lnTo>
                  <a:lnTo>
                    <a:pt x="2779" y="567"/>
                  </a:lnTo>
                  <a:lnTo>
                    <a:pt x="2779" y="511"/>
                  </a:lnTo>
                  <a:lnTo>
                    <a:pt x="2722" y="511"/>
                  </a:lnTo>
                  <a:lnTo>
                    <a:pt x="2722" y="454"/>
                  </a:lnTo>
                  <a:lnTo>
                    <a:pt x="2609" y="454"/>
                  </a:lnTo>
                  <a:lnTo>
                    <a:pt x="2609" y="567"/>
                  </a:lnTo>
                  <a:lnTo>
                    <a:pt x="2382" y="567"/>
                  </a:lnTo>
                  <a:lnTo>
                    <a:pt x="2382" y="511"/>
                  </a:lnTo>
                  <a:lnTo>
                    <a:pt x="2212" y="511"/>
                  </a:lnTo>
                  <a:lnTo>
                    <a:pt x="2212" y="681"/>
                  </a:lnTo>
                  <a:lnTo>
                    <a:pt x="2212" y="737"/>
                  </a:lnTo>
                  <a:lnTo>
                    <a:pt x="2155" y="737"/>
                  </a:lnTo>
                  <a:lnTo>
                    <a:pt x="2155" y="851"/>
                  </a:lnTo>
                  <a:lnTo>
                    <a:pt x="2098" y="851"/>
                  </a:lnTo>
                  <a:lnTo>
                    <a:pt x="2098" y="908"/>
                  </a:lnTo>
                  <a:lnTo>
                    <a:pt x="1985" y="908"/>
                  </a:lnTo>
                  <a:lnTo>
                    <a:pt x="1985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475" y="851"/>
                  </a:lnTo>
                  <a:lnTo>
                    <a:pt x="1475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1" y="34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341" y="908"/>
                  </a:lnTo>
                  <a:lnTo>
                    <a:pt x="341" y="1021"/>
                  </a:lnTo>
                  <a:lnTo>
                    <a:pt x="511" y="1021"/>
                  </a:lnTo>
                  <a:lnTo>
                    <a:pt x="511" y="1078"/>
                  </a:lnTo>
                  <a:lnTo>
                    <a:pt x="624" y="1078"/>
                  </a:lnTo>
                  <a:lnTo>
                    <a:pt x="624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418" y="1078"/>
                  </a:lnTo>
                  <a:lnTo>
                    <a:pt x="1418" y="1191"/>
                  </a:lnTo>
                  <a:lnTo>
                    <a:pt x="1475" y="1191"/>
                  </a:lnTo>
                  <a:lnTo>
                    <a:pt x="1475" y="1248"/>
                  </a:lnTo>
                  <a:lnTo>
                    <a:pt x="1815" y="1248"/>
                  </a:lnTo>
                  <a:lnTo>
                    <a:pt x="1815" y="1191"/>
                  </a:lnTo>
                  <a:lnTo>
                    <a:pt x="2042" y="1191"/>
                  </a:lnTo>
                  <a:lnTo>
                    <a:pt x="2042" y="1248"/>
                  </a:lnTo>
                  <a:lnTo>
                    <a:pt x="2098" y="1248"/>
                  </a:lnTo>
                  <a:lnTo>
                    <a:pt x="2098" y="1304"/>
                  </a:lnTo>
                  <a:lnTo>
                    <a:pt x="2212" y="1304"/>
                  </a:lnTo>
                  <a:lnTo>
                    <a:pt x="2212" y="1361"/>
                  </a:lnTo>
                  <a:lnTo>
                    <a:pt x="2325" y="1361"/>
                  </a:lnTo>
                  <a:lnTo>
                    <a:pt x="2325" y="1418"/>
                  </a:lnTo>
                  <a:lnTo>
                    <a:pt x="2382" y="1418"/>
                  </a:lnTo>
                  <a:lnTo>
                    <a:pt x="2382" y="1475"/>
                  </a:lnTo>
                  <a:lnTo>
                    <a:pt x="2495" y="1475"/>
                  </a:lnTo>
                  <a:lnTo>
                    <a:pt x="2495" y="1418"/>
                  </a:lnTo>
                  <a:lnTo>
                    <a:pt x="2609" y="1418"/>
                  </a:lnTo>
                  <a:lnTo>
                    <a:pt x="2609" y="1475"/>
                  </a:lnTo>
                  <a:lnTo>
                    <a:pt x="2722" y="1475"/>
                  </a:lnTo>
                  <a:lnTo>
                    <a:pt x="2722" y="1418"/>
                  </a:lnTo>
                  <a:lnTo>
                    <a:pt x="2835" y="1418"/>
                  </a:lnTo>
                  <a:lnTo>
                    <a:pt x="2835" y="1361"/>
                  </a:lnTo>
                  <a:lnTo>
                    <a:pt x="2665" y="1361"/>
                  </a:lnTo>
                  <a:lnTo>
                    <a:pt x="2665" y="1134"/>
                  </a:lnTo>
                  <a:lnTo>
                    <a:pt x="2722" y="1134"/>
                  </a:lnTo>
                  <a:lnTo>
                    <a:pt x="2722" y="1078"/>
                  </a:lnTo>
                  <a:lnTo>
                    <a:pt x="2779" y="1078"/>
                  </a:lnTo>
                  <a:lnTo>
                    <a:pt x="2779" y="1021"/>
                  </a:lnTo>
                  <a:lnTo>
                    <a:pt x="2835" y="1021"/>
                  </a:lnTo>
                  <a:lnTo>
                    <a:pt x="2835" y="964"/>
                  </a:lnTo>
                  <a:lnTo>
                    <a:pt x="3062" y="964"/>
                  </a:lnTo>
                  <a:lnTo>
                    <a:pt x="3062" y="908"/>
                  </a:lnTo>
                  <a:lnTo>
                    <a:pt x="3119" y="908"/>
                  </a:lnTo>
                  <a:lnTo>
                    <a:pt x="3119" y="851"/>
                  </a:lnTo>
                  <a:lnTo>
                    <a:pt x="3062" y="851"/>
                  </a:lnTo>
                  <a:lnTo>
                    <a:pt x="3062" y="794"/>
                  </a:lnTo>
                  <a:lnTo>
                    <a:pt x="3006" y="794"/>
                  </a:lnTo>
                  <a:lnTo>
                    <a:pt x="3006" y="681"/>
                  </a:lnTo>
                  <a:lnTo>
                    <a:pt x="3062" y="681"/>
                  </a:lnTo>
                  <a:lnTo>
                    <a:pt x="3062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7C708091-69F8-4A42-BAA7-64F1916BC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116"/>
              <a:ext cx="2041" cy="1192"/>
            </a:xfrm>
            <a:custGeom>
              <a:avLst/>
              <a:gdLst>
                <a:gd name="T0" fmla="*/ 2041 w 2041"/>
                <a:gd name="T1" fmla="*/ 681 h 1192"/>
                <a:gd name="T2" fmla="*/ 1928 w 2041"/>
                <a:gd name="T3" fmla="*/ 568 h 1192"/>
                <a:gd name="T4" fmla="*/ 1871 w 2041"/>
                <a:gd name="T5" fmla="*/ 511 h 1192"/>
                <a:gd name="T6" fmla="*/ 1418 w 2041"/>
                <a:gd name="T7" fmla="*/ 454 h 1192"/>
                <a:gd name="T8" fmla="*/ 1304 w 2041"/>
                <a:gd name="T9" fmla="*/ 398 h 1192"/>
                <a:gd name="T10" fmla="*/ 1248 w 2041"/>
                <a:gd name="T11" fmla="*/ 171 h 1192"/>
                <a:gd name="T12" fmla="*/ 1191 w 2041"/>
                <a:gd name="T13" fmla="*/ 114 h 1192"/>
                <a:gd name="T14" fmla="*/ 1021 w 2041"/>
                <a:gd name="T15" fmla="*/ 171 h 1192"/>
                <a:gd name="T16" fmla="*/ 964 w 2041"/>
                <a:gd name="T17" fmla="*/ 284 h 1192"/>
                <a:gd name="T18" fmla="*/ 907 w 2041"/>
                <a:gd name="T19" fmla="*/ 228 h 1192"/>
                <a:gd name="T20" fmla="*/ 851 w 2041"/>
                <a:gd name="T21" fmla="*/ 284 h 1192"/>
                <a:gd name="T22" fmla="*/ 794 w 2041"/>
                <a:gd name="T23" fmla="*/ 114 h 1192"/>
                <a:gd name="T24" fmla="*/ 567 w 2041"/>
                <a:gd name="T25" fmla="*/ 171 h 1192"/>
                <a:gd name="T26" fmla="*/ 454 w 2041"/>
                <a:gd name="T27" fmla="*/ 114 h 1192"/>
                <a:gd name="T28" fmla="*/ 284 w 2041"/>
                <a:gd name="T29" fmla="*/ 57 h 1192"/>
                <a:gd name="T30" fmla="*/ 227 w 2041"/>
                <a:gd name="T31" fmla="*/ 1 h 1192"/>
                <a:gd name="T32" fmla="*/ 170 w 2041"/>
                <a:gd name="T33" fmla="*/ 114 h 1192"/>
                <a:gd name="T34" fmla="*/ 57 w 2041"/>
                <a:gd name="T35" fmla="*/ 171 h 1192"/>
                <a:gd name="T36" fmla="*/ 0 w 2041"/>
                <a:gd name="T37" fmla="*/ 228 h 1192"/>
                <a:gd name="T38" fmla="*/ 57 w 2041"/>
                <a:gd name="T39" fmla="*/ 284 h 1192"/>
                <a:gd name="T40" fmla="*/ 114 w 2041"/>
                <a:gd name="T41" fmla="*/ 398 h 1192"/>
                <a:gd name="T42" fmla="*/ 227 w 2041"/>
                <a:gd name="T43" fmla="*/ 454 h 1192"/>
                <a:gd name="T44" fmla="*/ 284 w 2041"/>
                <a:gd name="T45" fmla="*/ 624 h 1192"/>
                <a:gd name="T46" fmla="*/ 397 w 2041"/>
                <a:gd name="T47" fmla="*/ 681 h 1192"/>
                <a:gd name="T48" fmla="*/ 454 w 2041"/>
                <a:gd name="T49" fmla="*/ 738 h 1192"/>
                <a:gd name="T50" fmla="*/ 511 w 2041"/>
                <a:gd name="T51" fmla="*/ 795 h 1192"/>
                <a:gd name="T52" fmla="*/ 567 w 2041"/>
                <a:gd name="T53" fmla="*/ 908 h 1192"/>
                <a:gd name="T54" fmla="*/ 737 w 2041"/>
                <a:gd name="T55" fmla="*/ 965 h 1192"/>
                <a:gd name="T56" fmla="*/ 794 w 2041"/>
                <a:gd name="T57" fmla="*/ 1021 h 1192"/>
                <a:gd name="T58" fmla="*/ 851 w 2041"/>
                <a:gd name="T59" fmla="*/ 1078 h 1192"/>
                <a:gd name="T60" fmla="*/ 1248 w 2041"/>
                <a:gd name="T61" fmla="*/ 1135 h 1192"/>
                <a:gd name="T62" fmla="*/ 1304 w 2041"/>
                <a:gd name="T63" fmla="*/ 1078 h 1192"/>
                <a:gd name="T64" fmla="*/ 1531 w 2041"/>
                <a:gd name="T65" fmla="*/ 1135 h 1192"/>
                <a:gd name="T66" fmla="*/ 1758 w 2041"/>
                <a:gd name="T67" fmla="*/ 1192 h 1192"/>
                <a:gd name="T68" fmla="*/ 1871 w 2041"/>
                <a:gd name="T69" fmla="*/ 1135 h 1192"/>
                <a:gd name="T70" fmla="*/ 1928 w 2041"/>
                <a:gd name="T71" fmla="*/ 1021 h 1192"/>
                <a:gd name="T72" fmla="*/ 1985 w 2041"/>
                <a:gd name="T73" fmla="*/ 795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1" h="1192">
                  <a:moveTo>
                    <a:pt x="2041" y="795"/>
                  </a:moveTo>
                  <a:lnTo>
                    <a:pt x="2041" y="681"/>
                  </a:lnTo>
                  <a:lnTo>
                    <a:pt x="1928" y="681"/>
                  </a:lnTo>
                  <a:lnTo>
                    <a:pt x="1928" y="568"/>
                  </a:lnTo>
                  <a:lnTo>
                    <a:pt x="1871" y="568"/>
                  </a:lnTo>
                  <a:lnTo>
                    <a:pt x="1871" y="511"/>
                  </a:lnTo>
                  <a:lnTo>
                    <a:pt x="1418" y="511"/>
                  </a:lnTo>
                  <a:lnTo>
                    <a:pt x="1418" y="454"/>
                  </a:lnTo>
                  <a:lnTo>
                    <a:pt x="1304" y="454"/>
                  </a:lnTo>
                  <a:lnTo>
                    <a:pt x="1304" y="398"/>
                  </a:lnTo>
                  <a:lnTo>
                    <a:pt x="1248" y="398"/>
                  </a:lnTo>
                  <a:lnTo>
                    <a:pt x="1248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64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907" y="228"/>
                  </a:lnTo>
                  <a:lnTo>
                    <a:pt x="851" y="228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28"/>
                  </a:lnTo>
                  <a:lnTo>
                    <a:pt x="57" y="228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8"/>
                  </a:lnTo>
                  <a:lnTo>
                    <a:pt x="227" y="398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8"/>
                  </a:lnTo>
                  <a:lnTo>
                    <a:pt x="511" y="738"/>
                  </a:lnTo>
                  <a:lnTo>
                    <a:pt x="511" y="795"/>
                  </a:lnTo>
                  <a:lnTo>
                    <a:pt x="567" y="795"/>
                  </a:lnTo>
                  <a:lnTo>
                    <a:pt x="567" y="908"/>
                  </a:lnTo>
                  <a:lnTo>
                    <a:pt x="737" y="908"/>
                  </a:lnTo>
                  <a:lnTo>
                    <a:pt x="737" y="965"/>
                  </a:lnTo>
                  <a:lnTo>
                    <a:pt x="794" y="965"/>
                  </a:lnTo>
                  <a:lnTo>
                    <a:pt x="794" y="1021"/>
                  </a:lnTo>
                  <a:lnTo>
                    <a:pt x="851" y="1021"/>
                  </a:lnTo>
                  <a:lnTo>
                    <a:pt x="851" y="1078"/>
                  </a:lnTo>
                  <a:lnTo>
                    <a:pt x="1248" y="1078"/>
                  </a:lnTo>
                  <a:lnTo>
                    <a:pt x="1248" y="1135"/>
                  </a:lnTo>
                  <a:lnTo>
                    <a:pt x="1304" y="1135"/>
                  </a:lnTo>
                  <a:lnTo>
                    <a:pt x="1304" y="1078"/>
                  </a:lnTo>
                  <a:lnTo>
                    <a:pt x="1531" y="1078"/>
                  </a:lnTo>
                  <a:lnTo>
                    <a:pt x="1531" y="1135"/>
                  </a:lnTo>
                  <a:lnTo>
                    <a:pt x="1758" y="1135"/>
                  </a:lnTo>
                  <a:lnTo>
                    <a:pt x="1758" y="1192"/>
                  </a:lnTo>
                  <a:lnTo>
                    <a:pt x="1871" y="1192"/>
                  </a:lnTo>
                  <a:lnTo>
                    <a:pt x="1871" y="1135"/>
                  </a:lnTo>
                  <a:lnTo>
                    <a:pt x="1928" y="1135"/>
                  </a:lnTo>
                  <a:lnTo>
                    <a:pt x="1928" y="1021"/>
                  </a:lnTo>
                  <a:lnTo>
                    <a:pt x="1985" y="1021"/>
                  </a:lnTo>
                  <a:lnTo>
                    <a:pt x="1985" y="795"/>
                  </a:lnTo>
                  <a:lnTo>
                    <a:pt x="2041" y="7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79989DF8-FAA7-4586-8460-4BF501416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606"/>
              <a:ext cx="850" cy="794"/>
            </a:xfrm>
            <a:custGeom>
              <a:avLst/>
              <a:gdLst>
                <a:gd name="T0" fmla="*/ 850 w 850"/>
                <a:gd name="T1" fmla="*/ 738 h 794"/>
                <a:gd name="T2" fmla="*/ 850 w 850"/>
                <a:gd name="T3" fmla="*/ 681 h 794"/>
                <a:gd name="T4" fmla="*/ 794 w 850"/>
                <a:gd name="T5" fmla="*/ 681 h 794"/>
                <a:gd name="T6" fmla="*/ 794 w 850"/>
                <a:gd name="T7" fmla="*/ 567 h 794"/>
                <a:gd name="T8" fmla="*/ 737 w 850"/>
                <a:gd name="T9" fmla="*/ 567 h 794"/>
                <a:gd name="T10" fmla="*/ 737 w 850"/>
                <a:gd name="T11" fmla="*/ 454 h 794"/>
                <a:gd name="T12" fmla="*/ 680 w 850"/>
                <a:gd name="T13" fmla="*/ 454 h 794"/>
                <a:gd name="T14" fmla="*/ 680 w 850"/>
                <a:gd name="T15" fmla="*/ 397 h 794"/>
                <a:gd name="T16" fmla="*/ 624 w 850"/>
                <a:gd name="T17" fmla="*/ 397 h 794"/>
                <a:gd name="T18" fmla="*/ 624 w 850"/>
                <a:gd name="T19" fmla="*/ 341 h 794"/>
                <a:gd name="T20" fmla="*/ 567 w 850"/>
                <a:gd name="T21" fmla="*/ 341 h 794"/>
                <a:gd name="T22" fmla="*/ 567 w 850"/>
                <a:gd name="T23" fmla="*/ 227 h 794"/>
                <a:gd name="T24" fmla="*/ 510 w 850"/>
                <a:gd name="T25" fmla="*/ 227 h 794"/>
                <a:gd name="T26" fmla="*/ 510 w 850"/>
                <a:gd name="T27" fmla="*/ 114 h 794"/>
                <a:gd name="T28" fmla="*/ 454 w 850"/>
                <a:gd name="T29" fmla="*/ 114 h 794"/>
                <a:gd name="T30" fmla="*/ 454 w 850"/>
                <a:gd name="T31" fmla="*/ 57 h 794"/>
                <a:gd name="T32" fmla="*/ 397 w 850"/>
                <a:gd name="T33" fmla="*/ 57 h 794"/>
                <a:gd name="T34" fmla="*/ 397 w 850"/>
                <a:gd name="T35" fmla="*/ 0 h 794"/>
                <a:gd name="T36" fmla="*/ 283 w 850"/>
                <a:gd name="T37" fmla="*/ 0 h 794"/>
                <a:gd name="T38" fmla="*/ 283 w 850"/>
                <a:gd name="T39" fmla="*/ 57 h 794"/>
                <a:gd name="T40" fmla="*/ 170 w 850"/>
                <a:gd name="T41" fmla="*/ 57 h 794"/>
                <a:gd name="T42" fmla="*/ 170 w 850"/>
                <a:gd name="T43" fmla="*/ 171 h 794"/>
                <a:gd name="T44" fmla="*/ 113 w 850"/>
                <a:gd name="T45" fmla="*/ 171 h 794"/>
                <a:gd name="T46" fmla="*/ 113 w 850"/>
                <a:gd name="T47" fmla="*/ 284 h 794"/>
                <a:gd name="T48" fmla="*/ 0 w 850"/>
                <a:gd name="T49" fmla="*/ 284 h 794"/>
                <a:gd name="T50" fmla="*/ 0 w 850"/>
                <a:gd name="T51" fmla="*/ 397 h 794"/>
                <a:gd name="T52" fmla="*/ 57 w 850"/>
                <a:gd name="T53" fmla="*/ 397 h 794"/>
                <a:gd name="T54" fmla="*/ 57 w 850"/>
                <a:gd name="T55" fmla="*/ 454 h 794"/>
                <a:gd name="T56" fmla="*/ 113 w 850"/>
                <a:gd name="T57" fmla="*/ 454 h 794"/>
                <a:gd name="T58" fmla="*/ 113 w 850"/>
                <a:gd name="T59" fmla="*/ 511 h 794"/>
                <a:gd name="T60" fmla="*/ 170 w 850"/>
                <a:gd name="T61" fmla="*/ 511 h 794"/>
                <a:gd name="T62" fmla="*/ 170 w 850"/>
                <a:gd name="T63" fmla="*/ 567 h 794"/>
                <a:gd name="T64" fmla="*/ 227 w 850"/>
                <a:gd name="T65" fmla="*/ 567 h 794"/>
                <a:gd name="T66" fmla="*/ 227 w 850"/>
                <a:gd name="T67" fmla="*/ 624 h 794"/>
                <a:gd name="T68" fmla="*/ 397 w 850"/>
                <a:gd name="T69" fmla="*/ 624 h 794"/>
                <a:gd name="T70" fmla="*/ 397 w 850"/>
                <a:gd name="T71" fmla="*/ 681 h 794"/>
                <a:gd name="T72" fmla="*/ 510 w 850"/>
                <a:gd name="T73" fmla="*/ 681 h 794"/>
                <a:gd name="T74" fmla="*/ 510 w 850"/>
                <a:gd name="T75" fmla="*/ 624 h 794"/>
                <a:gd name="T76" fmla="*/ 737 w 850"/>
                <a:gd name="T77" fmla="*/ 624 h 794"/>
                <a:gd name="T78" fmla="*/ 737 w 850"/>
                <a:gd name="T79" fmla="*/ 794 h 794"/>
                <a:gd name="T80" fmla="*/ 794 w 850"/>
                <a:gd name="T81" fmla="*/ 794 h 794"/>
                <a:gd name="T82" fmla="*/ 794 w 850"/>
                <a:gd name="T83" fmla="*/ 738 h 794"/>
                <a:gd name="T84" fmla="*/ 850 w 850"/>
                <a:gd name="T85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794">
                  <a:moveTo>
                    <a:pt x="850" y="738"/>
                  </a:moveTo>
                  <a:lnTo>
                    <a:pt x="850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737" y="62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8"/>
                  </a:lnTo>
                  <a:lnTo>
                    <a:pt x="850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22F1E049-4633-4558-954A-DF5B01D1C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643"/>
              <a:ext cx="2325" cy="2381"/>
            </a:xfrm>
            <a:custGeom>
              <a:avLst/>
              <a:gdLst>
                <a:gd name="T0" fmla="*/ 1247 w 2325"/>
                <a:gd name="T1" fmla="*/ 1984 h 2381"/>
                <a:gd name="T2" fmla="*/ 1304 w 2325"/>
                <a:gd name="T3" fmla="*/ 2041 h 2381"/>
                <a:gd name="T4" fmla="*/ 1417 w 2325"/>
                <a:gd name="T5" fmla="*/ 2154 h 2381"/>
                <a:gd name="T6" fmla="*/ 1531 w 2325"/>
                <a:gd name="T7" fmla="*/ 2268 h 2381"/>
                <a:gd name="T8" fmla="*/ 1758 w 2325"/>
                <a:gd name="T9" fmla="*/ 2324 h 2381"/>
                <a:gd name="T10" fmla="*/ 1871 w 2325"/>
                <a:gd name="T11" fmla="*/ 2211 h 2381"/>
                <a:gd name="T12" fmla="*/ 1928 w 2325"/>
                <a:gd name="T13" fmla="*/ 2268 h 2381"/>
                <a:gd name="T14" fmla="*/ 1984 w 2325"/>
                <a:gd name="T15" fmla="*/ 2324 h 2381"/>
                <a:gd name="T16" fmla="*/ 2211 w 2325"/>
                <a:gd name="T17" fmla="*/ 2381 h 2381"/>
                <a:gd name="T18" fmla="*/ 2268 w 2325"/>
                <a:gd name="T19" fmla="*/ 2268 h 2381"/>
                <a:gd name="T20" fmla="*/ 2325 w 2325"/>
                <a:gd name="T21" fmla="*/ 2097 h 2381"/>
                <a:gd name="T22" fmla="*/ 2268 w 2325"/>
                <a:gd name="T23" fmla="*/ 1984 h 2381"/>
                <a:gd name="T24" fmla="*/ 2211 w 2325"/>
                <a:gd name="T25" fmla="*/ 1304 h 2381"/>
                <a:gd name="T26" fmla="*/ 2098 w 2325"/>
                <a:gd name="T27" fmla="*/ 1190 h 2381"/>
                <a:gd name="T28" fmla="*/ 1984 w 2325"/>
                <a:gd name="T29" fmla="*/ 1077 h 2381"/>
                <a:gd name="T30" fmla="*/ 1928 w 2325"/>
                <a:gd name="T31" fmla="*/ 1133 h 2381"/>
                <a:gd name="T32" fmla="*/ 1871 w 2325"/>
                <a:gd name="T33" fmla="*/ 1077 h 2381"/>
                <a:gd name="T34" fmla="*/ 1758 w 2325"/>
                <a:gd name="T35" fmla="*/ 963 h 2381"/>
                <a:gd name="T36" fmla="*/ 1588 w 2325"/>
                <a:gd name="T37" fmla="*/ 850 h 2381"/>
                <a:gd name="T38" fmla="*/ 1531 w 2325"/>
                <a:gd name="T39" fmla="*/ 793 h 2381"/>
                <a:gd name="T40" fmla="*/ 1417 w 2325"/>
                <a:gd name="T41" fmla="*/ 567 h 2381"/>
                <a:gd name="T42" fmla="*/ 1361 w 2325"/>
                <a:gd name="T43" fmla="*/ 510 h 2381"/>
                <a:gd name="T44" fmla="*/ 1247 w 2325"/>
                <a:gd name="T45" fmla="*/ 453 h 2381"/>
                <a:gd name="T46" fmla="*/ 1134 w 2325"/>
                <a:gd name="T47" fmla="*/ 510 h 2381"/>
                <a:gd name="T48" fmla="*/ 1021 w 2325"/>
                <a:gd name="T49" fmla="*/ 396 h 2381"/>
                <a:gd name="T50" fmla="*/ 907 w 2325"/>
                <a:gd name="T51" fmla="*/ 340 h 2381"/>
                <a:gd name="T52" fmla="*/ 850 w 2325"/>
                <a:gd name="T53" fmla="*/ 283 h 2381"/>
                <a:gd name="T54" fmla="*/ 794 w 2325"/>
                <a:gd name="T55" fmla="*/ 396 h 2381"/>
                <a:gd name="T56" fmla="*/ 680 w 2325"/>
                <a:gd name="T57" fmla="*/ 340 h 2381"/>
                <a:gd name="T58" fmla="*/ 624 w 2325"/>
                <a:gd name="T59" fmla="*/ 283 h 2381"/>
                <a:gd name="T60" fmla="*/ 567 w 2325"/>
                <a:gd name="T61" fmla="*/ 226 h 2381"/>
                <a:gd name="T62" fmla="*/ 340 w 2325"/>
                <a:gd name="T63" fmla="*/ 170 h 2381"/>
                <a:gd name="T64" fmla="*/ 227 w 2325"/>
                <a:gd name="T65" fmla="*/ 113 h 2381"/>
                <a:gd name="T66" fmla="*/ 170 w 2325"/>
                <a:gd name="T67" fmla="*/ 56 h 2381"/>
                <a:gd name="T68" fmla="*/ 57 w 2325"/>
                <a:gd name="T69" fmla="*/ 0 h 2381"/>
                <a:gd name="T70" fmla="*/ 0 w 2325"/>
                <a:gd name="T71" fmla="*/ 56 h 2381"/>
                <a:gd name="T72" fmla="*/ 57 w 2325"/>
                <a:gd name="T73" fmla="*/ 283 h 2381"/>
                <a:gd name="T74" fmla="*/ 0 w 2325"/>
                <a:gd name="T75" fmla="*/ 396 h 2381"/>
                <a:gd name="T76" fmla="*/ 57 w 2325"/>
                <a:gd name="T77" fmla="*/ 453 h 2381"/>
                <a:gd name="T78" fmla="*/ 113 w 2325"/>
                <a:gd name="T79" fmla="*/ 510 h 2381"/>
                <a:gd name="T80" fmla="*/ 170 w 2325"/>
                <a:gd name="T81" fmla="*/ 567 h 2381"/>
                <a:gd name="T82" fmla="*/ 283 w 2325"/>
                <a:gd name="T83" fmla="*/ 623 h 2381"/>
                <a:gd name="T84" fmla="*/ 510 w 2325"/>
                <a:gd name="T85" fmla="*/ 680 h 2381"/>
                <a:gd name="T86" fmla="*/ 624 w 2325"/>
                <a:gd name="T87" fmla="*/ 737 h 2381"/>
                <a:gd name="T88" fmla="*/ 680 w 2325"/>
                <a:gd name="T89" fmla="*/ 1077 h 2381"/>
                <a:gd name="T90" fmla="*/ 850 w 2325"/>
                <a:gd name="T91" fmla="*/ 1134 h 2381"/>
                <a:gd name="T92" fmla="*/ 907 w 2325"/>
                <a:gd name="T93" fmla="*/ 1190 h 2381"/>
                <a:gd name="T94" fmla="*/ 1021 w 2325"/>
                <a:gd name="T95" fmla="*/ 1247 h 2381"/>
                <a:gd name="T96" fmla="*/ 1077 w 2325"/>
                <a:gd name="T97" fmla="*/ 1304 h 2381"/>
                <a:gd name="T98" fmla="*/ 1134 w 2325"/>
                <a:gd name="T99" fmla="*/ 1360 h 2381"/>
                <a:gd name="T100" fmla="*/ 1191 w 2325"/>
                <a:gd name="T101" fmla="*/ 1417 h 2381"/>
                <a:gd name="T102" fmla="*/ 1247 w 2325"/>
                <a:gd name="T103" fmla="*/ 1474 h 2381"/>
                <a:gd name="T104" fmla="*/ 1304 w 2325"/>
                <a:gd name="T105" fmla="*/ 1530 h 2381"/>
                <a:gd name="T106" fmla="*/ 1247 w 2325"/>
                <a:gd name="T107" fmla="*/ 1644 h 2381"/>
                <a:gd name="T108" fmla="*/ 1191 w 2325"/>
                <a:gd name="T109" fmla="*/ 1701 h 2381"/>
                <a:gd name="T110" fmla="*/ 1134 w 2325"/>
                <a:gd name="T111" fmla="*/ 1757 h 2381"/>
                <a:gd name="T112" fmla="*/ 1191 w 2325"/>
                <a:gd name="T113" fmla="*/ 1984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25" h="2381">
                  <a:moveTo>
                    <a:pt x="1191" y="1984"/>
                  </a:moveTo>
                  <a:lnTo>
                    <a:pt x="1247" y="1984"/>
                  </a:lnTo>
                  <a:lnTo>
                    <a:pt x="1247" y="2041"/>
                  </a:lnTo>
                  <a:lnTo>
                    <a:pt x="1304" y="2041"/>
                  </a:lnTo>
                  <a:lnTo>
                    <a:pt x="1304" y="2154"/>
                  </a:lnTo>
                  <a:lnTo>
                    <a:pt x="1417" y="2154"/>
                  </a:lnTo>
                  <a:lnTo>
                    <a:pt x="1417" y="2268"/>
                  </a:lnTo>
                  <a:lnTo>
                    <a:pt x="1531" y="2268"/>
                  </a:lnTo>
                  <a:lnTo>
                    <a:pt x="1531" y="2324"/>
                  </a:lnTo>
                  <a:lnTo>
                    <a:pt x="1758" y="2324"/>
                  </a:lnTo>
                  <a:lnTo>
                    <a:pt x="1758" y="2211"/>
                  </a:lnTo>
                  <a:lnTo>
                    <a:pt x="1871" y="2211"/>
                  </a:lnTo>
                  <a:lnTo>
                    <a:pt x="1871" y="2268"/>
                  </a:lnTo>
                  <a:lnTo>
                    <a:pt x="1928" y="2268"/>
                  </a:lnTo>
                  <a:lnTo>
                    <a:pt x="1928" y="2324"/>
                  </a:lnTo>
                  <a:lnTo>
                    <a:pt x="1984" y="2324"/>
                  </a:lnTo>
                  <a:lnTo>
                    <a:pt x="1984" y="2381"/>
                  </a:lnTo>
                  <a:lnTo>
                    <a:pt x="2211" y="2381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268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1304"/>
                  </a:lnTo>
                  <a:lnTo>
                    <a:pt x="2211" y="1304"/>
                  </a:lnTo>
                  <a:lnTo>
                    <a:pt x="2211" y="1190"/>
                  </a:lnTo>
                  <a:lnTo>
                    <a:pt x="2098" y="1190"/>
                  </a:lnTo>
                  <a:lnTo>
                    <a:pt x="2098" y="1077"/>
                  </a:lnTo>
                  <a:lnTo>
                    <a:pt x="1984" y="1077"/>
                  </a:lnTo>
                  <a:lnTo>
                    <a:pt x="1984" y="1134"/>
                  </a:lnTo>
                  <a:lnTo>
                    <a:pt x="1928" y="1133"/>
                  </a:lnTo>
                  <a:lnTo>
                    <a:pt x="1928" y="1077"/>
                  </a:lnTo>
                  <a:lnTo>
                    <a:pt x="1871" y="1077"/>
                  </a:lnTo>
                  <a:lnTo>
                    <a:pt x="1871" y="963"/>
                  </a:lnTo>
                  <a:lnTo>
                    <a:pt x="1758" y="963"/>
                  </a:lnTo>
                  <a:lnTo>
                    <a:pt x="1758" y="850"/>
                  </a:lnTo>
                  <a:lnTo>
                    <a:pt x="1588" y="850"/>
                  </a:lnTo>
                  <a:lnTo>
                    <a:pt x="1588" y="793"/>
                  </a:lnTo>
                  <a:lnTo>
                    <a:pt x="1531" y="793"/>
                  </a:lnTo>
                  <a:lnTo>
                    <a:pt x="1531" y="567"/>
                  </a:lnTo>
                  <a:lnTo>
                    <a:pt x="1417" y="567"/>
                  </a:lnTo>
                  <a:lnTo>
                    <a:pt x="1417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247" y="453"/>
                  </a:lnTo>
                  <a:lnTo>
                    <a:pt x="1247" y="510"/>
                  </a:lnTo>
                  <a:lnTo>
                    <a:pt x="1134" y="510"/>
                  </a:lnTo>
                  <a:lnTo>
                    <a:pt x="1134" y="396"/>
                  </a:lnTo>
                  <a:lnTo>
                    <a:pt x="1021" y="396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850" y="1134"/>
                  </a:lnTo>
                  <a:lnTo>
                    <a:pt x="850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7" y="1304"/>
                  </a:lnTo>
                  <a:lnTo>
                    <a:pt x="1077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247" y="1474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7" y="1644"/>
                  </a:lnTo>
                  <a:lnTo>
                    <a:pt x="1247" y="1701"/>
                  </a:lnTo>
                  <a:lnTo>
                    <a:pt x="1191" y="1701"/>
                  </a:lnTo>
                  <a:lnTo>
                    <a:pt x="1191" y="1757"/>
                  </a:lnTo>
                  <a:lnTo>
                    <a:pt x="1134" y="1757"/>
                  </a:lnTo>
                  <a:lnTo>
                    <a:pt x="1134" y="1984"/>
                  </a:lnTo>
                  <a:lnTo>
                    <a:pt x="1191" y="19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AFD401CB-2590-4DDD-B8EE-1EFB10DA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096"/>
              <a:ext cx="1474" cy="1531"/>
            </a:xfrm>
            <a:custGeom>
              <a:avLst/>
              <a:gdLst>
                <a:gd name="T0" fmla="*/ 227 w 1474"/>
                <a:gd name="T1" fmla="*/ 0 h 1531"/>
                <a:gd name="T2" fmla="*/ 283 w 1474"/>
                <a:gd name="T3" fmla="*/ 57 h 1531"/>
                <a:gd name="T4" fmla="*/ 340 w 1474"/>
                <a:gd name="T5" fmla="*/ 114 h 1531"/>
                <a:gd name="T6" fmla="*/ 453 w 1474"/>
                <a:gd name="T7" fmla="*/ 170 h 1531"/>
                <a:gd name="T8" fmla="*/ 680 w 1474"/>
                <a:gd name="T9" fmla="*/ 227 h 1531"/>
                <a:gd name="T10" fmla="*/ 794 w 1474"/>
                <a:gd name="T11" fmla="*/ 284 h 1531"/>
                <a:gd name="T12" fmla="*/ 850 w 1474"/>
                <a:gd name="T13" fmla="*/ 624 h 1531"/>
                <a:gd name="T14" fmla="*/ 1020 w 1474"/>
                <a:gd name="T15" fmla="*/ 681 h 1531"/>
                <a:gd name="T16" fmla="*/ 1077 w 1474"/>
                <a:gd name="T17" fmla="*/ 737 h 1531"/>
                <a:gd name="T18" fmla="*/ 1191 w 1474"/>
                <a:gd name="T19" fmla="*/ 794 h 1531"/>
                <a:gd name="T20" fmla="*/ 1247 w 1474"/>
                <a:gd name="T21" fmla="*/ 851 h 1531"/>
                <a:gd name="T22" fmla="*/ 1304 w 1474"/>
                <a:gd name="T23" fmla="*/ 907 h 1531"/>
                <a:gd name="T24" fmla="*/ 1361 w 1474"/>
                <a:gd name="T25" fmla="*/ 964 h 1531"/>
                <a:gd name="T26" fmla="*/ 1417 w 1474"/>
                <a:gd name="T27" fmla="*/ 1021 h 1531"/>
                <a:gd name="T28" fmla="*/ 1474 w 1474"/>
                <a:gd name="T29" fmla="*/ 1077 h 1531"/>
                <a:gd name="T30" fmla="*/ 1417 w 1474"/>
                <a:gd name="T31" fmla="*/ 1191 h 1531"/>
                <a:gd name="T32" fmla="*/ 1361 w 1474"/>
                <a:gd name="T33" fmla="*/ 1248 h 1531"/>
                <a:gd name="T34" fmla="*/ 1304 w 1474"/>
                <a:gd name="T35" fmla="*/ 1304 h 1531"/>
                <a:gd name="T36" fmla="*/ 964 w 1474"/>
                <a:gd name="T37" fmla="*/ 1531 h 1531"/>
                <a:gd name="T38" fmla="*/ 850 w 1474"/>
                <a:gd name="T39" fmla="*/ 1474 h 1531"/>
                <a:gd name="T40" fmla="*/ 794 w 1474"/>
                <a:gd name="T41" fmla="*/ 1418 h 1531"/>
                <a:gd name="T42" fmla="*/ 737 w 1474"/>
                <a:gd name="T43" fmla="*/ 1191 h 1531"/>
                <a:gd name="T44" fmla="*/ 567 w 1474"/>
                <a:gd name="T45" fmla="*/ 1134 h 1531"/>
                <a:gd name="T46" fmla="*/ 510 w 1474"/>
                <a:gd name="T47" fmla="*/ 1191 h 1531"/>
                <a:gd name="T48" fmla="*/ 453 w 1474"/>
                <a:gd name="T49" fmla="*/ 1304 h 1531"/>
                <a:gd name="T50" fmla="*/ 397 w 1474"/>
                <a:gd name="T51" fmla="*/ 1191 h 1531"/>
                <a:gd name="T52" fmla="*/ 340 w 1474"/>
                <a:gd name="T53" fmla="*/ 1077 h 1531"/>
                <a:gd name="T54" fmla="*/ 283 w 1474"/>
                <a:gd name="T55" fmla="*/ 964 h 1531"/>
                <a:gd name="T56" fmla="*/ 227 w 1474"/>
                <a:gd name="T57" fmla="*/ 907 h 1531"/>
                <a:gd name="T58" fmla="*/ 170 w 1474"/>
                <a:gd name="T59" fmla="*/ 851 h 1531"/>
                <a:gd name="T60" fmla="*/ 113 w 1474"/>
                <a:gd name="T61" fmla="*/ 737 h 1531"/>
                <a:gd name="T62" fmla="*/ 57 w 1474"/>
                <a:gd name="T63" fmla="*/ 624 h 1531"/>
                <a:gd name="T64" fmla="*/ 0 w 1474"/>
                <a:gd name="T65" fmla="*/ 567 h 1531"/>
                <a:gd name="T66" fmla="*/ 57 w 1474"/>
                <a:gd name="T67" fmla="*/ 454 h 1531"/>
                <a:gd name="T68" fmla="*/ 113 w 1474"/>
                <a:gd name="T69" fmla="*/ 227 h 1531"/>
                <a:gd name="T70" fmla="*/ 170 w 1474"/>
                <a:gd name="T71" fmla="*/ 11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531">
                  <a:moveTo>
                    <a:pt x="17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94" y="284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1020" y="681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794"/>
                  </a:lnTo>
                  <a:lnTo>
                    <a:pt x="1191" y="794"/>
                  </a:lnTo>
                  <a:lnTo>
                    <a:pt x="1191" y="851"/>
                  </a:lnTo>
                  <a:lnTo>
                    <a:pt x="1247" y="851"/>
                  </a:lnTo>
                  <a:lnTo>
                    <a:pt x="1247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417" y="1021"/>
                  </a:lnTo>
                  <a:lnTo>
                    <a:pt x="1417" y="1077"/>
                  </a:lnTo>
                  <a:lnTo>
                    <a:pt x="1474" y="1077"/>
                  </a:lnTo>
                  <a:lnTo>
                    <a:pt x="1474" y="1191"/>
                  </a:lnTo>
                  <a:lnTo>
                    <a:pt x="1417" y="1191"/>
                  </a:lnTo>
                  <a:lnTo>
                    <a:pt x="1417" y="1248"/>
                  </a:lnTo>
                  <a:lnTo>
                    <a:pt x="1361" y="1248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531"/>
                  </a:lnTo>
                  <a:lnTo>
                    <a:pt x="964" y="1531"/>
                  </a:lnTo>
                  <a:lnTo>
                    <a:pt x="964" y="1474"/>
                  </a:lnTo>
                  <a:lnTo>
                    <a:pt x="850" y="1474"/>
                  </a:lnTo>
                  <a:lnTo>
                    <a:pt x="850" y="1418"/>
                  </a:lnTo>
                  <a:lnTo>
                    <a:pt x="794" y="1418"/>
                  </a:lnTo>
                  <a:lnTo>
                    <a:pt x="794" y="1191"/>
                  </a:lnTo>
                  <a:lnTo>
                    <a:pt x="737" y="1191"/>
                  </a:lnTo>
                  <a:lnTo>
                    <a:pt x="73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510" y="1191"/>
                  </a:lnTo>
                  <a:lnTo>
                    <a:pt x="510" y="1304"/>
                  </a:lnTo>
                  <a:lnTo>
                    <a:pt x="453" y="1304"/>
                  </a:lnTo>
                  <a:lnTo>
                    <a:pt x="453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BD37FC7E-8169-49CA-80E6-E8500D142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663"/>
              <a:ext cx="1077" cy="1134"/>
            </a:xfrm>
            <a:custGeom>
              <a:avLst/>
              <a:gdLst>
                <a:gd name="T0" fmla="*/ 397 w 1077"/>
                <a:gd name="T1" fmla="*/ 1134 h 1134"/>
                <a:gd name="T2" fmla="*/ 226 w 1077"/>
                <a:gd name="T3" fmla="*/ 1134 h 1134"/>
                <a:gd name="T4" fmla="*/ 226 w 1077"/>
                <a:gd name="T5" fmla="*/ 1021 h 1134"/>
                <a:gd name="T6" fmla="*/ 170 w 1077"/>
                <a:gd name="T7" fmla="*/ 1021 h 1134"/>
                <a:gd name="T8" fmla="*/ 170 w 1077"/>
                <a:gd name="T9" fmla="*/ 851 h 1134"/>
                <a:gd name="T10" fmla="*/ 113 w 1077"/>
                <a:gd name="T11" fmla="*/ 851 h 1134"/>
                <a:gd name="T12" fmla="*/ 113 w 1077"/>
                <a:gd name="T13" fmla="*/ 794 h 1134"/>
                <a:gd name="T14" fmla="*/ 0 w 1077"/>
                <a:gd name="T15" fmla="*/ 794 h 1134"/>
                <a:gd name="T16" fmla="*/ 0 w 1077"/>
                <a:gd name="T17" fmla="*/ 737 h 1134"/>
                <a:gd name="T18" fmla="*/ 56 w 1077"/>
                <a:gd name="T19" fmla="*/ 737 h 1134"/>
                <a:gd name="T20" fmla="*/ 56 w 1077"/>
                <a:gd name="T21" fmla="*/ 681 h 1134"/>
                <a:gd name="T22" fmla="*/ 113 w 1077"/>
                <a:gd name="T23" fmla="*/ 681 h 1134"/>
                <a:gd name="T24" fmla="*/ 113 w 1077"/>
                <a:gd name="T25" fmla="*/ 567 h 1134"/>
                <a:gd name="T26" fmla="*/ 170 w 1077"/>
                <a:gd name="T27" fmla="*/ 567 h 1134"/>
                <a:gd name="T28" fmla="*/ 170 w 1077"/>
                <a:gd name="T29" fmla="*/ 454 h 1134"/>
                <a:gd name="T30" fmla="*/ 226 w 1077"/>
                <a:gd name="T31" fmla="*/ 454 h 1134"/>
                <a:gd name="T32" fmla="*/ 226 w 1077"/>
                <a:gd name="T33" fmla="*/ 170 h 1134"/>
                <a:gd name="T34" fmla="*/ 340 w 1077"/>
                <a:gd name="T35" fmla="*/ 170 h 1134"/>
                <a:gd name="T36" fmla="*/ 340 w 1077"/>
                <a:gd name="T37" fmla="*/ 227 h 1134"/>
                <a:gd name="T38" fmla="*/ 510 w 1077"/>
                <a:gd name="T39" fmla="*/ 227 h 1134"/>
                <a:gd name="T40" fmla="*/ 510 w 1077"/>
                <a:gd name="T41" fmla="*/ 170 h 1134"/>
                <a:gd name="T42" fmla="*/ 397 w 1077"/>
                <a:gd name="T43" fmla="*/ 170 h 1134"/>
                <a:gd name="T44" fmla="*/ 397 w 1077"/>
                <a:gd name="T45" fmla="*/ 114 h 1134"/>
                <a:gd name="T46" fmla="*/ 397 w 1077"/>
                <a:gd name="T47" fmla="*/ 57 h 1134"/>
                <a:gd name="T48" fmla="*/ 340 w 1077"/>
                <a:gd name="T49" fmla="*/ 57 h 1134"/>
                <a:gd name="T50" fmla="*/ 340 w 1077"/>
                <a:gd name="T51" fmla="*/ 0 h 1134"/>
                <a:gd name="T52" fmla="*/ 510 w 1077"/>
                <a:gd name="T53" fmla="*/ 0 h 1134"/>
                <a:gd name="T54" fmla="*/ 510 w 1077"/>
                <a:gd name="T55" fmla="*/ 57 h 1134"/>
                <a:gd name="T56" fmla="*/ 623 w 1077"/>
                <a:gd name="T57" fmla="*/ 57 h 1134"/>
                <a:gd name="T58" fmla="*/ 623 w 1077"/>
                <a:gd name="T59" fmla="*/ 170 h 1134"/>
                <a:gd name="T60" fmla="*/ 680 w 1077"/>
                <a:gd name="T61" fmla="*/ 170 h 1134"/>
                <a:gd name="T62" fmla="*/ 680 w 1077"/>
                <a:gd name="T63" fmla="*/ 114 h 1134"/>
                <a:gd name="T64" fmla="*/ 850 w 1077"/>
                <a:gd name="T65" fmla="*/ 114 h 1134"/>
                <a:gd name="T66" fmla="*/ 850 w 1077"/>
                <a:gd name="T67" fmla="*/ 170 h 1134"/>
                <a:gd name="T68" fmla="*/ 907 w 1077"/>
                <a:gd name="T69" fmla="*/ 170 h 1134"/>
                <a:gd name="T70" fmla="*/ 907 w 1077"/>
                <a:gd name="T71" fmla="*/ 227 h 1134"/>
                <a:gd name="T72" fmla="*/ 1020 w 1077"/>
                <a:gd name="T73" fmla="*/ 227 h 1134"/>
                <a:gd name="T74" fmla="*/ 1020 w 1077"/>
                <a:gd name="T75" fmla="*/ 284 h 1134"/>
                <a:gd name="T76" fmla="*/ 1077 w 1077"/>
                <a:gd name="T77" fmla="*/ 284 h 1134"/>
                <a:gd name="T78" fmla="*/ 1077 w 1077"/>
                <a:gd name="T79" fmla="*/ 397 h 1134"/>
                <a:gd name="T80" fmla="*/ 907 w 1077"/>
                <a:gd name="T81" fmla="*/ 397 h 1134"/>
                <a:gd name="T82" fmla="*/ 907 w 1077"/>
                <a:gd name="T83" fmla="*/ 567 h 1134"/>
                <a:gd name="T84" fmla="*/ 737 w 1077"/>
                <a:gd name="T85" fmla="*/ 567 h 1134"/>
                <a:gd name="T86" fmla="*/ 737 w 1077"/>
                <a:gd name="T87" fmla="*/ 907 h 1134"/>
                <a:gd name="T88" fmla="*/ 567 w 1077"/>
                <a:gd name="T89" fmla="*/ 907 h 1134"/>
                <a:gd name="T90" fmla="*/ 567 w 1077"/>
                <a:gd name="T91" fmla="*/ 964 h 1134"/>
                <a:gd name="T92" fmla="*/ 510 w 1077"/>
                <a:gd name="T93" fmla="*/ 964 h 1134"/>
                <a:gd name="T94" fmla="*/ 510 w 1077"/>
                <a:gd name="T95" fmla="*/ 1077 h 1134"/>
                <a:gd name="T96" fmla="*/ 453 w 1077"/>
                <a:gd name="T97" fmla="*/ 1077 h 1134"/>
                <a:gd name="T98" fmla="*/ 453 w 1077"/>
                <a:gd name="T99" fmla="*/ 1134 h 1134"/>
                <a:gd name="T100" fmla="*/ 397 w 1077"/>
                <a:gd name="T10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134">
                  <a:moveTo>
                    <a:pt x="397" y="1134"/>
                  </a:moveTo>
                  <a:lnTo>
                    <a:pt x="226" y="1134"/>
                  </a:lnTo>
                  <a:lnTo>
                    <a:pt x="226" y="1021"/>
                  </a:lnTo>
                  <a:lnTo>
                    <a:pt x="170" y="102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39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75DDED0C-A255-4BFB-BDA5-E7B74089D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132"/>
              <a:ext cx="1531" cy="1815"/>
            </a:xfrm>
            <a:custGeom>
              <a:avLst/>
              <a:gdLst>
                <a:gd name="T0" fmla="*/ 1531 w 1531"/>
                <a:gd name="T1" fmla="*/ 1758 h 1815"/>
                <a:gd name="T2" fmla="*/ 1474 w 1531"/>
                <a:gd name="T3" fmla="*/ 1815 h 1815"/>
                <a:gd name="T4" fmla="*/ 1417 w 1531"/>
                <a:gd name="T5" fmla="*/ 1701 h 1815"/>
                <a:gd name="T6" fmla="*/ 1304 w 1531"/>
                <a:gd name="T7" fmla="*/ 1588 h 1815"/>
                <a:gd name="T8" fmla="*/ 1190 w 1531"/>
                <a:gd name="T9" fmla="*/ 1645 h 1815"/>
                <a:gd name="T10" fmla="*/ 1134 w 1531"/>
                <a:gd name="T11" fmla="*/ 1588 h 1815"/>
                <a:gd name="T12" fmla="*/ 1077 w 1531"/>
                <a:gd name="T13" fmla="*/ 1474 h 1815"/>
                <a:gd name="T14" fmla="*/ 964 w 1531"/>
                <a:gd name="T15" fmla="*/ 1361 h 1815"/>
                <a:gd name="T16" fmla="*/ 794 w 1531"/>
                <a:gd name="T17" fmla="*/ 1304 h 1815"/>
                <a:gd name="T18" fmla="*/ 737 w 1531"/>
                <a:gd name="T19" fmla="*/ 1078 h 1815"/>
                <a:gd name="T20" fmla="*/ 623 w 1531"/>
                <a:gd name="T21" fmla="*/ 1021 h 1815"/>
                <a:gd name="T22" fmla="*/ 567 w 1531"/>
                <a:gd name="T23" fmla="*/ 964 h 1815"/>
                <a:gd name="T24" fmla="*/ 510 w 1531"/>
                <a:gd name="T25" fmla="*/ 851 h 1815"/>
                <a:gd name="T26" fmla="*/ 453 w 1531"/>
                <a:gd name="T27" fmla="*/ 794 h 1815"/>
                <a:gd name="T28" fmla="*/ 227 w 1531"/>
                <a:gd name="T29" fmla="*/ 737 h 1815"/>
                <a:gd name="T30" fmla="*/ 170 w 1531"/>
                <a:gd name="T31" fmla="*/ 624 h 1815"/>
                <a:gd name="T32" fmla="*/ 227 w 1531"/>
                <a:gd name="T33" fmla="*/ 567 h 1815"/>
                <a:gd name="T34" fmla="*/ 0 w 1531"/>
                <a:gd name="T35" fmla="*/ 340 h 1815"/>
                <a:gd name="T36" fmla="*/ 56 w 1531"/>
                <a:gd name="T37" fmla="*/ 170 h 1815"/>
                <a:gd name="T38" fmla="*/ 170 w 1531"/>
                <a:gd name="T39" fmla="*/ 114 h 1815"/>
                <a:gd name="T40" fmla="*/ 283 w 1531"/>
                <a:gd name="T41" fmla="*/ 57 h 1815"/>
                <a:gd name="T42" fmla="*/ 510 w 1531"/>
                <a:gd name="T43" fmla="*/ 0 h 1815"/>
                <a:gd name="T44" fmla="*/ 737 w 1531"/>
                <a:gd name="T45" fmla="*/ 57 h 1815"/>
                <a:gd name="T46" fmla="*/ 794 w 1531"/>
                <a:gd name="T47" fmla="*/ 114 h 1815"/>
                <a:gd name="T48" fmla="*/ 850 w 1531"/>
                <a:gd name="T49" fmla="*/ 227 h 1815"/>
                <a:gd name="T50" fmla="*/ 907 w 1531"/>
                <a:gd name="T51" fmla="*/ 284 h 1815"/>
                <a:gd name="T52" fmla="*/ 1190 w 1531"/>
                <a:gd name="T53" fmla="*/ 340 h 1815"/>
                <a:gd name="T54" fmla="*/ 1247 w 1531"/>
                <a:gd name="T55" fmla="*/ 567 h 1815"/>
                <a:gd name="T56" fmla="*/ 1190 w 1531"/>
                <a:gd name="T57" fmla="*/ 737 h 1815"/>
                <a:gd name="T58" fmla="*/ 1247 w 1531"/>
                <a:gd name="T59" fmla="*/ 794 h 1815"/>
                <a:gd name="T60" fmla="*/ 1304 w 1531"/>
                <a:gd name="T61" fmla="*/ 851 h 1815"/>
                <a:gd name="T62" fmla="*/ 1361 w 1531"/>
                <a:gd name="T63" fmla="*/ 964 h 1815"/>
                <a:gd name="T64" fmla="*/ 1304 w 1531"/>
                <a:gd name="T65" fmla="*/ 1248 h 1815"/>
                <a:gd name="T66" fmla="*/ 1361 w 1531"/>
                <a:gd name="T67" fmla="*/ 1361 h 1815"/>
                <a:gd name="T68" fmla="*/ 1417 w 1531"/>
                <a:gd name="T69" fmla="*/ 1645 h 1815"/>
                <a:gd name="T70" fmla="*/ 1474 w 1531"/>
                <a:gd name="T71" fmla="*/ 170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815">
                  <a:moveTo>
                    <a:pt x="1531" y="1701"/>
                  </a:moveTo>
                  <a:lnTo>
                    <a:pt x="1531" y="1758"/>
                  </a:lnTo>
                  <a:lnTo>
                    <a:pt x="1474" y="1758"/>
                  </a:lnTo>
                  <a:lnTo>
                    <a:pt x="1474" y="1815"/>
                  </a:lnTo>
                  <a:lnTo>
                    <a:pt x="1417" y="1815"/>
                  </a:lnTo>
                  <a:lnTo>
                    <a:pt x="1417" y="1701"/>
                  </a:lnTo>
                  <a:lnTo>
                    <a:pt x="1304" y="1701"/>
                  </a:lnTo>
                  <a:lnTo>
                    <a:pt x="1304" y="1588"/>
                  </a:lnTo>
                  <a:lnTo>
                    <a:pt x="1190" y="1588"/>
                  </a:lnTo>
                  <a:lnTo>
                    <a:pt x="1190" y="1645"/>
                  </a:lnTo>
                  <a:lnTo>
                    <a:pt x="1134" y="1645"/>
                  </a:lnTo>
                  <a:lnTo>
                    <a:pt x="1134" y="1588"/>
                  </a:lnTo>
                  <a:lnTo>
                    <a:pt x="1077" y="1588"/>
                  </a:lnTo>
                  <a:lnTo>
                    <a:pt x="1077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794" y="1361"/>
                  </a:lnTo>
                  <a:lnTo>
                    <a:pt x="794" y="1304"/>
                  </a:lnTo>
                  <a:lnTo>
                    <a:pt x="737" y="1304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0" y="11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248"/>
                  </a:lnTo>
                  <a:lnTo>
                    <a:pt x="1361" y="1248"/>
                  </a:lnTo>
                  <a:lnTo>
                    <a:pt x="1361" y="1361"/>
                  </a:lnTo>
                  <a:lnTo>
                    <a:pt x="1417" y="1361"/>
                  </a:lnTo>
                  <a:lnTo>
                    <a:pt x="1417" y="1645"/>
                  </a:lnTo>
                  <a:lnTo>
                    <a:pt x="1474" y="1645"/>
                  </a:lnTo>
                  <a:lnTo>
                    <a:pt x="1474" y="1701"/>
                  </a:lnTo>
                  <a:lnTo>
                    <a:pt x="1531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4B7ECCC9-C2E1-4265-B25D-032DABC87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02"/>
              <a:ext cx="1247" cy="851"/>
            </a:xfrm>
            <a:custGeom>
              <a:avLst/>
              <a:gdLst>
                <a:gd name="T0" fmla="*/ 793 w 1247"/>
                <a:gd name="T1" fmla="*/ 0 h 851"/>
                <a:gd name="T2" fmla="*/ 567 w 1247"/>
                <a:gd name="T3" fmla="*/ 0 h 851"/>
                <a:gd name="T4" fmla="*/ 567 w 1247"/>
                <a:gd name="T5" fmla="*/ 57 h 851"/>
                <a:gd name="T6" fmla="*/ 340 w 1247"/>
                <a:gd name="T7" fmla="*/ 57 h 851"/>
                <a:gd name="T8" fmla="*/ 340 w 1247"/>
                <a:gd name="T9" fmla="*/ 114 h 851"/>
                <a:gd name="T10" fmla="*/ 226 w 1247"/>
                <a:gd name="T11" fmla="*/ 114 h 851"/>
                <a:gd name="T12" fmla="*/ 226 w 1247"/>
                <a:gd name="T13" fmla="*/ 170 h 851"/>
                <a:gd name="T14" fmla="*/ 113 w 1247"/>
                <a:gd name="T15" fmla="*/ 170 h 851"/>
                <a:gd name="T16" fmla="*/ 113 w 1247"/>
                <a:gd name="T17" fmla="*/ 227 h 851"/>
                <a:gd name="T18" fmla="*/ 56 w 1247"/>
                <a:gd name="T19" fmla="*/ 227 h 851"/>
                <a:gd name="T20" fmla="*/ 56 w 1247"/>
                <a:gd name="T21" fmla="*/ 284 h 851"/>
                <a:gd name="T22" fmla="*/ 0 w 1247"/>
                <a:gd name="T23" fmla="*/ 284 h 851"/>
                <a:gd name="T24" fmla="*/ 0 w 1247"/>
                <a:gd name="T25" fmla="*/ 341 h 851"/>
                <a:gd name="T26" fmla="*/ 113 w 1247"/>
                <a:gd name="T27" fmla="*/ 341 h 851"/>
                <a:gd name="T28" fmla="*/ 113 w 1247"/>
                <a:gd name="T29" fmla="*/ 397 h 851"/>
                <a:gd name="T30" fmla="*/ 170 w 1247"/>
                <a:gd name="T31" fmla="*/ 397 h 851"/>
                <a:gd name="T32" fmla="*/ 170 w 1247"/>
                <a:gd name="T33" fmla="*/ 454 h 851"/>
                <a:gd name="T34" fmla="*/ 283 w 1247"/>
                <a:gd name="T35" fmla="*/ 454 h 851"/>
                <a:gd name="T36" fmla="*/ 283 w 1247"/>
                <a:gd name="T37" fmla="*/ 511 h 851"/>
                <a:gd name="T38" fmla="*/ 510 w 1247"/>
                <a:gd name="T39" fmla="*/ 511 h 851"/>
                <a:gd name="T40" fmla="*/ 510 w 1247"/>
                <a:gd name="T41" fmla="*/ 567 h 851"/>
                <a:gd name="T42" fmla="*/ 567 w 1247"/>
                <a:gd name="T43" fmla="*/ 567 h 851"/>
                <a:gd name="T44" fmla="*/ 567 w 1247"/>
                <a:gd name="T45" fmla="*/ 624 h 851"/>
                <a:gd name="T46" fmla="*/ 623 w 1247"/>
                <a:gd name="T47" fmla="*/ 624 h 851"/>
                <a:gd name="T48" fmla="*/ 623 w 1247"/>
                <a:gd name="T49" fmla="*/ 681 h 851"/>
                <a:gd name="T50" fmla="*/ 737 w 1247"/>
                <a:gd name="T51" fmla="*/ 681 h 851"/>
                <a:gd name="T52" fmla="*/ 737 w 1247"/>
                <a:gd name="T53" fmla="*/ 737 h 851"/>
                <a:gd name="T54" fmla="*/ 793 w 1247"/>
                <a:gd name="T55" fmla="*/ 737 h 851"/>
                <a:gd name="T56" fmla="*/ 793 w 1247"/>
                <a:gd name="T57" fmla="*/ 624 h 851"/>
                <a:gd name="T58" fmla="*/ 850 w 1247"/>
                <a:gd name="T59" fmla="*/ 624 h 851"/>
                <a:gd name="T60" fmla="*/ 850 w 1247"/>
                <a:gd name="T61" fmla="*/ 681 h 851"/>
                <a:gd name="T62" fmla="*/ 964 w 1247"/>
                <a:gd name="T63" fmla="*/ 681 h 851"/>
                <a:gd name="T64" fmla="*/ 964 w 1247"/>
                <a:gd name="T65" fmla="*/ 737 h 851"/>
                <a:gd name="T66" fmla="*/ 1077 w 1247"/>
                <a:gd name="T67" fmla="*/ 737 h 851"/>
                <a:gd name="T68" fmla="*/ 1077 w 1247"/>
                <a:gd name="T69" fmla="*/ 851 h 851"/>
                <a:gd name="T70" fmla="*/ 1190 w 1247"/>
                <a:gd name="T71" fmla="*/ 851 h 851"/>
                <a:gd name="T72" fmla="*/ 1190 w 1247"/>
                <a:gd name="T73" fmla="*/ 794 h 851"/>
                <a:gd name="T74" fmla="*/ 1247 w 1247"/>
                <a:gd name="T75" fmla="*/ 794 h 851"/>
                <a:gd name="T76" fmla="*/ 1247 w 1247"/>
                <a:gd name="T77" fmla="*/ 681 h 851"/>
                <a:gd name="T78" fmla="*/ 1190 w 1247"/>
                <a:gd name="T79" fmla="*/ 681 h 851"/>
                <a:gd name="T80" fmla="*/ 1190 w 1247"/>
                <a:gd name="T81" fmla="*/ 624 h 851"/>
                <a:gd name="T82" fmla="*/ 964 w 1247"/>
                <a:gd name="T83" fmla="*/ 624 h 851"/>
                <a:gd name="T84" fmla="*/ 964 w 1247"/>
                <a:gd name="T85" fmla="*/ 567 h 851"/>
                <a:gd name="T86" fmla="*/ 907 w 1247"/>
                <a:gd name="T87" fmla="*/ 567 h 851"/>
                <a:gd name="T88" fmla="*/ 907 w 1247"/>
                <a:gd name="T89" fmla="*/ 454 h 851"/>
                <a:gd name="T90" fmla="*/ 964 w 1247"/>
                <a:gd name="T91" fmla="*/ 454 h 851"/>
                <a:gd name="T92" fmla="*/ 964 w 1247"/>
                <a:gd name="T93" fmla="*/ 397 h 851"/>
                <a:gd name="T94" fmla="*/ 737 w 1247"/>
                <a:gd name="T95" fmla="*/ 397 h 851"/>
                <a:gd name="T96" fmla="*/ 737 w 1247"/>
                <a:gd name="T97" fmla="*/ 170 h 851"/>
                <a:gd name="T98" fmla="*/ 793 w 1247"/>
                <a:gd name="T99" fmla="*/ 170 h 851"/>
                <a:gd name="T100" fmla="*/ 793 w 1247"/>
                <a:gd name="T10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851">
                  <a:moveTo>
                    <a:pt x="793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77" y="737"/>
                  </a:lnTo>
                  <a:lnTo>
                    <a:pt x="1077" y="851"/>
                  </a:lnTo>
                  <a:lnTo>
                    <a:pt x="1190" y="851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190" y="681"/>
                  </a:lnTo>
                  <a:lnTo>
                    <a:pt x="119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737" y="397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A629F6E5-AAE9-4516-9745-C38EF33E0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246"/>
              <a:ext cx="1361" cy="1587"/>
            </a:xfrm>
            <a:custGeom>
              <a:avLst/>
              <a:gdLst>
                <a:gd name="T0" fmla="*/ 1078 w 1361"/>
                <a:gd name="T1" fmla="*/ 1134 h 1587"/>
                <a:gd name="T2" fmla="*/ 1021 w 1361"/>
                <a:gd name="T3" fmla="*/ 1247 h 1587"/>
                <a:gd name="T4" fmla="*/ 1078 w 1361"/>
                <a:gd name="T5" fmla="*/ 1304 h 1587"/>
                <a:gd name="T6" fmla="*/ 1134 w 1361"/>
                <a:gd name="T7" fmla="*/ 1360 h 1587"/>
                <a:gd name="T8" fmla="*/ 851 w 1361"/>
                <a:gd name="T9" fmla="*/ 1417 h 1587"/>
                <a:gd name="T10" fmla="*/ 737 w 1361"/>
                <a:gd name="T11" fmla="*/ 1474 h 1587"/>
                <a:gd name="T12" fmla="*/ 681 w 1361"/>
                <a:gd name="T13" fmla="*/ 1417 h 1587"/>
                <a:gd name="T14" fmla="*/ 624 w 1361"/>
                <a:gd name="T15" fmla="*/ 1474 h 1587"/>
                <a:gd name="T16" fmla="*/ 567 w 1361"/>
                <a:gd name="T17" fmla="*/ 1531 h 1587"/>
                <a:gd name="T18" fmla="*/ 454 w 1361"/>
                <a:gd name="T19" fmla="*/ 1587 h 1587"/>
                <a:gd name="T20" fmla="*/ 284 w 1361"/>
                <a:gd name="T21" fmla="*/ 1531 h 1587"/>
                <a:gd name="T22" fmla="*/ 0 w 1361"/>
                <a:gd name="T23" fmla="*/ 1474 h 1587"/>
                <a:gd name="T24" fmla="*/ 57 w 1361"/>
                <a:gd name="T25" fmla="*/ 1190 h 1587"/>
                <a:gd name="T26" fmla="*/ 114 w 1361"/>
                <a:gd name="T27" fmla="*/ 1134 h 1587"/>
                <a:gd name="T28" fmla="*/ 57 w 1361"/>
                <a:gd name="T29" fmla="*/ 1077 h 1587"/>
                <a:gd name="T30" fmla="*/ 114 w 1361"/>
                <a:gd name="T31" fmla="*/ 907 h 1587"/>
                <a:gd name="T32" fmla="*/ 114 w 1361"/>
                <a:gd name="T33" fmla="*/ 793 h 1587"/>
                <a:gd name="T34" fmla="*/ 170 w 1361"/>
                <a:gd name="T35" fmla="*/ 737 h 1587"/>
                <a:gd name="T36" fmla="*/ 227 w 1361"/>
                <a:gd name="T37" fmla="*/ 623 h 1587"/>
                <a:gd name="T38" fmla="*/ 170 w 1361"/>
                <a:gd name="T39" fmla="*/ 510 h 1587"/>
                <a:gd name="T40" fmla="*/ 227 w 1361"/>
                <a:gd name="T41" fmla="*/ 397 h 1587"/>
                <a:gd name="T42" fmla="*/ 284 w 1361"/>
                <a:gd name="T43" fmla="*/ 340 h 1587"/>
                <a:gd name="T44" fmla="*/ 341 w 1361"/>
                <a:gd name="T45" fmla="*/ 283 h 1587"/>
                <a:gd name="T46" fmla="*/ 454 w 1361"/>
                <a:gd name="T47" fmla="*/ 226 h 1587"/>
                <a:gd name="T48" fmla="*/ 511 w 1361"/>
                <a:gd name="T49" fmla="*/ 113 h 1587"/>
                <a:gd name="T50" fmla="*/ 624 w 1361"/>
                <a:gd name="T51" fmla="*/ 56 h 1587"/>
                <a:gd name="T52" fmla="*/ 737 w 1361"/>
                <a:gd name="T53" fmla="*/ 113 h 1587"/>
                <a:gd name="T54" fmla="*/ 794 w 1361"/>
                <a:gd name="T55" fmla="*/ 170 h 1587"/>
                <a:gd name="T56" fmla="*/ 851 w 1361"/>
                <a:gd name="T57" fmla="*/ 113 h 1587"/>
                <a:gd name="T58" fmla="*/ 908 w 1361"/>
                <a:gd name="T59" fmla="*/ 0 h 1587"/>
                <a:gd name="T60" fmla="*/ 1361 w 1361"/>
                <a:gd name="T61" fmla="*/ 113 h 1587"/>
                <a:gd name="T62" fmla="*/ 1248 w 1361"/>
                <a:gd name="T63" fmla="*/ 170 h 1587"/>
                <a:gd name="T64" fmla="*/ 1191 w 1361"/>
                <a:gd name="T65" fmla="*/ 226 h 1587"/>
                <a:gd name="T66" fmla="*/ 1248 w 1361"/>
                <a:gd name="T67" fmla="*/ 283 h 1587"/>
                <a:gd name="T68" fmla="*/ 1191 w 1361"/>
                <a:gd name="T69" fmla="*/ 397 h 1587"/>
                <a:gd name="T70" fmla="*/ 1134 w 1361"/>
                <a:gd name="T71" fmla="*/ 453 h 1587"/>
                <a:gd name="T72" fmla="*/ 1078 w 1361"/>
                <a:gd name="T73" fmla="*/ 510 h 1587"/>
                <a:gd name="T74" fmla="*/ 1021 w 1361"/>
                <a:gd name="T75" fmla="*/ 567 h 1587"/>
                <a:gd name="T76" fmla="*/ 964 w 1361"/>
                <a:gd name="T77" fmla="*/ 623 h 1587"/>
                <a:gd name="T78" fmla="*/ 1021 w 1361"/>
                <a:gd name="T79" fmla="*/ 907 h 1587"/>
                <a:gd name="T80" fmla="*/ 1134 w 1361"/>
                <a:gd name="T81" fmla="*/ 107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1587">
                  <a:moveTo>
                    <a:pt x="1134" y="1134"/>
                  </a:moveTo>
                  <a:lnTo>
                    <a:pt x="1078" y="1134"/>
                  </a:lnTo>
                  <a:lnTo>
                    <a:pt x="1078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851" y="1417"/>
                  </a:lnTo>
                  <a:lnTo>
                    <a:pt x="851" y="1474"/>
                  </a:lnTo>
                  <a:lnTo>
                    <a:pt x="737" y="1474"/>
                  </a:lnTo>
                  <a:lnTo>
                    <a:pt x="737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624" y="1474"/>
                  </a:lnTo>
                  <a:lnTo>
                    <a:pt x="624" y="1531"/>
                  </a:lnTo>
                  <a:lnTo>
                    <a:pt x="567" y="1531"/>
                  </a:lnTo>
                  <a:lnTo>
                    <a:pt x="567" y="1587"/>
                  </a:lnTo>
                  <a:lnTo>
                    <a:pt x="454" y="1587"/>
                  </a:lnTo>
                  <a:lnTo>
                    <a:pt x="454" y="1531"/>
                  </a:lnTo>
                  <a:lnTo>
                    <a:pt x="284" y="1531"/>
                  </a:lnTo>
                  <a:lnTo>
                    <a:pt x="284" y="1474"/>
                  </a:lnTo>
                  <a:lnTo>
                    <a:pt x="0" y="1474"/>
                  </a:lnTo>
                  <a:lnTo>
                    <a:pt x="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11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248" y="11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8" y="283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7924BE02-0E80-4DC4-9843-4A699D786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380"/>
              <a:ext cx="1701" cy="1360"/>
            </a:xfrm>
            <a:custGeom>
              <a:avLst/>
              <a:gdLst>
                <a:gd name="T0" fmla="*/ 1304 w 1701"/>
                <a:gd name="T1" fmla="*/ 0 h 1360"/>
                <a:gd name="T2" fmla="*/ 1361 w 1701"/>
                <a:gd name="T3" fmla="*/ 56 h 1360"/>
                <a:gd name="T4" fmla="*/ 1474 w 1701"/>
                <a:gd name="T5" fmla="*/ 113 h 1360"/>
                <a:gd name="T6" fmla="*/ 1531 w 1701"/>
                <a:gd name="T7" fmla="*/ 170 h 1360"/>
                <a:gd name="T8" fmla="*/ 1588 w 1701"/>
                <a:gd name="T9" fmla="*/ 226 h 1360"/>
                <a:gd name="T10" fmla="*/ 1531 w 1701"/>
                <a:gd name="T11" fmla="*/ 283 h 1360"/>
                <a:gd name="T12" fmla="*/ 1588 w 1701"/>
                <a:gd name="T13" fmla="*/ 340 h 1360"/>
                <a:gd name="T14" fmla="*/ 1701 w 1701"/>
                <a:gd name="T15" fmla="*/ 453 h 1360"/>
                <a:gd name="T16" fmla="*/ 1531 w 1701"/>
                <a:gd name="T17" fmla="*/ 510 h 1360"/>
                <a:gd name="T18" fmla="*/ 1417 w 1701"/>
                <a:gd name="T19" fmla="*/ 453 h 1360"/>
                <a:gd name="T20" fmla="*/ 1361 w 1701"/>
                <a:gd name="T21" fmla="*/ 737 h 1360"/>
                <a:gd name="T22" fmla="*/ 1304 w 1701"/>
                <a:gd name="T23" fmla="*/ 850 h 1360"/>
                <a:gd name="T24" fmla="*/ 1247 w 1701"/>
                <a:gd name="T25" fmla="*/ 964 h 1360"/>
                <a:gd name="T26" fmla="*/ 1191 w 1701"/>
                <a:gd name="T27" fmla="*/ 1020 h 1360"/>
                <a:gd name="T28" fmla="*/ 1304 w 1701"/>
                <a:gd name="T29" fmla="*/ 1077 h 1360"/>
                <a:gd name="T30" fmla="*/ 1361 w 1701"/>
                <a:gd name="T31" fmla="*/ 1134 h 1360"/>
                <a:gd name="T32" fmla="*/ 1417 w 1701"/>
                <a:gd name="T33" fmla="*/ 1304 h 1360"/>
                <a:gd name="T34" fmla="*/ 1304 w 1701"/>
                <a:gd name="T35" fmla="*/ 1360 h 1360"/>
                <a:gd name="T36" fmla="*/ 1191 w 1701"/>
                <a:gd name="T37" fmla="*/ 1304 h 1360"/>
                <a:gd name="T38" fmla="*/ 1021 w 1701"/>
                <a:gd name="T39" fmla="*/ 1360 h 1360"/>
                <a:gd name="T40" fmla="*/ 907 w 1701"/>
                <a:gd name="T41" fmla="*/ 1304 h 1360"/>
                <a:gd name="T42" fmla="*/ 794 w 1701"/>
                <a:gd name="T43" fmla="*/ 1360 h 1360"/>
                <a:gd name="T44" fmla="*/ 737 w 1701"/>
                <a:gd name="T45" fmla="*/ 1190 h 1360"/>
                <a:gd name="T46" fmla="*/ 510 w 1701"/>
                <a:gd name="T47" fmla="*/ 1134 h 1360"/>
                <a:gd name="T48" fmla="*/ 397 w 1701"/>
                <a:gd name="T49" fmla="*/ 1020 h 1360"/>
                <a:gd name="T50" fmla="*/ 340 w 1701"/>
                <a:gd name="T51" fmla="*/ 964 h 1360"/>
                <a:gd name="T52" fmla="*/ 283 w 1701"/>
                <a:gd name="T53" fmla="*/ 907 h 1360"/>
                <a:gd name="T54" fmla="*/ 227 w 1701"/>
                <a:gd name="T55" fmla="*/ 850 h 1360"/>
                <a:gd name="T56" fmla="*/ 113 w 1701"/>
                <a:gd name="T57" fmla="*/ 793 h 1360"/>
                <a:gd name="T58" fmla="*/ 57 w 1701"/>
                <a:gd name="T59" fmla="*/ 737 h 1360"/>
                <a:gd name="T60" fmla="*/ 0 w 1701"/>
                <a:gd name="T61" fmla="*/ 510 h 1360"/>
                <a:gd name="T62" fmla="*/ 57 w 1701"/>
                <a:gd name="T63" fmla="*/ 397 h 1360"/>
                <a:gd name="T64" fmla="*/ 397 w 1701"/>
                <a:gd name="T65" fmla="*/ 340 h 1360"/>
                <a:gd name="T66" fmla="*/ 567 w 1701"/>
                <a:gd name="T67" fmla="*/ 397 h 1360"/>
                <a:gd name="T68" fmla="*/ 680 w 1701"/>
                <a:gd name="T69" fmla="*/ 453 h 1360"/>
                <a:gd name="T70" fmla="*/ 737 w 1701"/>
                <a:gd name="T71" fmla="*/ 397 h 1360"/>
                <a:gd name="T72" fmla="*/ 794 w 1701"/>
                <a:gd name="T73" fmla="*/ 340 h 1360"/>
                <a:gd name="T74" fmla="*/ 850 w 1701"/>
                <a:gd name="T75" fmla="*/ 283 h 1360"/>
                <a:gd name="T76" fmla="*/ 964 w 1701"/>
                <a:gd name="T77" fmla="*/ 340 h 1360"/>
                <a:gd name="T78" fmla="*/ 1247 w 1701"/>
                <a:gd name="T79" fmla="*/ 283 h 1360"/>
                <a:gd name="T80" fmla="*/ 1191 w 1701"/>
                <a:gd name="T81" fmla="*/ 226 h 1360"/>
                <a:gd name="T82" fmla="*/ 1134 w 1701"/>
                <a:gd name="T83" fmla="*/ 170 h 1360"/>
                <a:gd name="T84" fmla="*/ 1191 w 1701"/>
                <a:gd name="T85" fmla="*/ 11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1360">
                  <a:moveTo>
                    <a:pt x="1191" y="0"/>
                  </a:moveTo>
                  <a:lnTo>
                    <a:pt x="1304" y="0"/>
                  </a:lnTo>
                  <a:lnTo>
                    <a:pt x="1304" y="56"/>
                  </a:lnTo>
                  <a:lnTo>
                    <a:pt x="1361" y="56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226"/>
                  </a:lnTo>
                  <a:lnTo>
                    <a:pt x="1588" y="226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453"/>
                  </a:lnTo>
                  <a:lnTo>
                    <a:pt x="1701" y="453"/>
                  </a:lnTo>
                  <a:lnTo>
                    <a:pt x="1701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850"/>
                  </a:lnTo>
                  <a:lnTo>
                    <a:pt x="1304" y="850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91" y="1020"/>
                  </a:lnTo>
                  <a:lnTo>
                    <a:pt x="1191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361" y="1134"/>
                  </a:lnTo>
                  <a:lnTo>
                    <a:pt x="1361" y="1304"/>
                  </a:lnTo>
                  <a:lnTo>
                    <a:pt x="1417" y="1304"/>
                  </a:lnTo>
                  <a:lnTo>
                    <a:pt x="1417" y="1360"/>
                  </a:lnTo>
                  <a:lnTo>
                    <a:pt x="1304" y="1360"/>
                  </a:lnTo>
                  <a:lnTo>
                    <a:pt x="1304" y="1304"/>
                  </a:lnTo>
                  <a:lnTo>
                    <a:pt x="1191" y="1304"/>
                  </a:lnTo>
                  <a:lnTo>
                    <a:pt x="1191" y="1360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07" y="1304"/>
                  </a:lnTo>
                  <a:lnTo>
                    <a:pt x="907" y="1360"/>
                  </a:lnTo>
                  <a:lnTo>
                    <a:pt x="794" y="1360"/>
                  </a:lnTo>
                  <a:lnTo>
                    <a:pt x="794" y="1190"/>
                  </a:lnTo>
                  <a:lnTo>
                    <a:pt x="737" y="1190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20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7" y="850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247" y="283"/>
                  </a:lnTo>
                  <a:lnTo>
                    <a:pt x="1247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050FFFA2-707D-49A5-B70E-DD40F7FEB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514"/>
              <a:ext cx="1021" cy="1190"/>
            </a:xfrm>
            <a:custGeom>
              <a:avLst/>
              <a:gdLst>
                <a:gd name="T0" fmla="*/ 114 w 1021"/>
                <a:gd name="T1" fmla="*/ 0 h 1190"/>
                <a:gd name="T2" fmla="*/ 114 w 1021"/>
                <a:gd name="T3" fmla="*/ 113 h 1190"/>
                <a:gd name="T4" fmla="*/ 57 w 1021"/>
                <a:gd name="T5" fmla="*/ 113 h 1190"/>
                <a:gd name="T6" fmla="*/ 57 w 1021"/>
                <a:gd name="T7" fmla="*/ 453 h 1190"/>
                <a:gd name="T8" fmla="*/ 0 w 1021"/>
                <a:gd name="T9" fmla="*/ 453 h 1190"/>
                <a:gd name="T10" fmla="*/ 0 w 1021"/>
                <a:gd name="T11" fmla="*/ 567 h 1190"/>
                <a:gd name="T12" fmla="*/ 114 w 1021"/>
                <a:gd name="T13" fmla="*/ 567 h 1190"/>
                <a:gd name="T14" fmla="*/ 114 w 1021"/>
                <a:gd name="T15" fmla="*/ 623 h 1190"/>
                <a:gd name="T16" fmla="*/ 170 w 1021"/>
                <a:gd name="T17" fmla="*/ 623 h 1190"/>
                <a:gd name="T18" fmla="*/ 170 w 1021"/>
                <a:gd name="T19" fmla="*/ 680 h 1190"/>
                <a:gd name="T20" fmla="*/ 284 w 1021"/>
                <a:gd name="T21" fmla="*/ 680 h 1190"/>
                <a:gd name="T22" fmla="*/ 284 w 1021"/>
                <a:gd name="T23" fmla="*/ 737 h 1190"/>
                <a:gd name="T24" fmla="*/ 340 w 1021"/>
                <a:gd name="T25" fmla="*/ 737 h 1190"/>
                <a:gd name="T26" fmla="*/ 340 w 1021"/>
                <a:gd name="T27" fmla="*/ 850 h 1190"/>
                <a:gd name="T28" fmla="*/ 397 w 1021"/>
                <a:gd name="T29" fmla="*/ 850 h 1190"/>
                <a:gd name="T30" fmla="*/ 397 w 1021"/>
                <a:gd name="T31" fmla="*/ 964 h 1190"/>
                <a:gd name="T32" fmla="*/ 511 w 1021"/>
                <a:gd name="T33" fmla="*/ 964 h 1190"/>
                <a:gd name="T34" fmla="*/ 511 w 1021"/>
                <a:gd name="T35" fmla="*/ 1077 h 1190"/>
                <a:gd name="T36" fmla="*/ 567 w 1021"/>
                <a:gd name="T37" fmla="*/ 1077 h 1190"/>
                <a:gd name="T38" fmla="*/ 567 w 1021"/>
                <a:gd name="T39" fmla="*/ 1134 h 1190"/>
                <a:gd name="T40" fmla="*/ 624 w 1021"/>
                <a:gd name="T41" fmla="*/ 1134 h 1190"/>
                <a:gd name="T42" fmla="*/ 624 w 1021"/>
                <a:gd name="T43" fmla="*/ 1190 h 1190"/>
                <a:gd name="T44" fmla="*/ 851 w 1021"/>
                <a:gd name="T45" fmla="*/ 1190 h 1190"/>
                <a:gd name="T46" fmla="*/ 851 w 1021"/>
                <a:gd name="T47" fmla="*/ 850 h 1190"/>
                <a:gd name="T48" fmla="*/ 907 w 1021"/>
                <a:gd name="T49" fmla="*/ 850 h 1190"/>
                <a:gd name="T50" fmla="*/ 907 w 1021"/>
                <a:gd name="T51" fmla="*/ 737 h 1190"/>
                <a:gd name="T52" fmla="*/ 964 w 1021"/>
                <a:gd name="T53" fmla="*/ 737 h 1190"/>
                <a:gd name="T54" fmla="*/ 964 w 1021"/>
                <a:gd name="T55" fmla="*/ 510 h 1190"/>
                <a:gd name="T56" fmla="*/ 1021 w 1021"/>
                <a:gd name="T57" fmla="*/ 510 h 1190"/>
                <a:gd name="T58" fmla="*/ 1021 w 1021"/>
                <a:gd name="T59" fmla="*/ 397 h 1190"/>
                <a:gd name="T60" fmla="*/ 964 w 1021"/>
                <a:gd name="T61" fmla="*/ 397 h 1190"/>
                <a:gd name="T62" fmla="*/ 964 w 1021"/>
                <a:gd name="T63" fmla="*/ 283 h 1190"/>
                <a:gd name="T64" fmla="*/ 907 w 1021"/>
                <a:gd name="T65" fmla="*/ 283 h 1190"/>
                <a:gd name="T66" fmla="*/ 907 w 1021"/>
                <a:gd name="T67" fmla="*/ 226 h 1190"/>
                <a:gd name="T68" fmla="*/ 794 w 1021"/>
                <a:gd name="T69" fmla="*/ 226 h 1190"/>
                <a:gd name="T70" fmla="*/ 794 w 1021"/>
                <a:gd name="T71" fmla="*/ 170 h 1190"/>
                <a:gd name="T72" fmla="*/ 681 w 1021"/>
                <a:gd name="T73" fmla="*/ 170 h 1190"/>
                <a:gd name="T74" fmla="*/ 681 w 1021"/>
                <a:gd name="T75" fmla="*/ 226 h 1190"/>
                <a:gd name="T76" fmla="*/ 511 w 1021"/>
                <a:gd name="T77" fmla="*/ 226 h 1190"/>
                <a:gd name="T78" fmla="*/ 511 w 1021"/>
                <a:gd name="T79" fmla="*/ 170 h 1190"/>
                <a:gd name="T80" fmla="*/ 397 w 1021"/>
                <a:gd name="T81" fmla="*/ 170 h 1190"/>
                <a:gd name="T82" fmla="*/ 397 w 1021"/>
                <a:gd name="T83" fmla="*/ 226 h 1190"/>
                <a:gd name="T84" fmla="*/ 284 w 1021"/>
                <a:gd name="T85" fmla="*/ 226 h 1190"/>
                <a:gd name="T86" fmla="*/ 284 w 1021"/>
                <a:gd name="T87" fmla="*/ 56 h 1190"/>
                <a:gd name="T88" fmla="*/ 227 w 1021"/>
                <a:gd name="T89" fmla="*/ 56 h 1190"/>
                <a:gd name="T90" fmla="*/ 227 w 1021"/>
                <a:gd name="T91" fmla="*/ 0 h 1190"/>
                <a:gd name="T92" fmla="*/ 114 w 1021"/>
                <a:gd name="T93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21" h="1190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190"/>
                  </a:lnTo>
                  <a:lnTo>
                    <a:pt x="851" y="1190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284" y="226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EC3DE93F-8864-49E7-8408-25477EB97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" y="2060"/>
              <a:ext cx="908" cy="1304"/>
            </a:xfrm>
            <a:custGeom>
              <a:avLst/>
              <a:gdLst>
                <a:gd name="T0" fmla="*/ 341 w 908"/>
                <a:gd name="T1" fmla="*/ 0 h 1304"/>
                <a:gd name="T2" fmla="*/ 227 w 908"/>
                <a:gd name="T3" fmla="*/ 0 h 1304"/>
                <a:gd name="T4" fmla="*/ 227 w 908"/>
                <a:gd name="T5" fmla="*/ 113 h 1304"/>
                <a:gd name="T6" fmla="*/ 57 w 908"/>
                <a:gd name="T7" fmla="*/ 113 h 1304"/>
                <a:gd name="T8" fmla="*/ 57 w 908"/>
                <a:gd name="T9" fmla="*/ 170 h 1304"/>
                <a:gd name="T10" fmla="*/ 0 w 908"/>
                <a:gd name="T11" fmla="*/ 170 h 1304"/>
                <a:gd name="T12" fmla="*/ 0 w 908"/>
                <a:gd name="T13" fmla="*/ 284 h 1304"/>
                <a:gd name="T14" fmla="*/ 114 w 908"/>
                <a:gd name="T15" fmla="*/ 284 h 1304"/>
                <a:gd name="T16" fmla="*/ 114 w 908"/>
                <a:gd name="T17" fmla="*/ 340 h 1304"/>
                <a:gd name="T18" fmla="*/ 171 w 908"/>
                <a:gd name="T19" fmla="*/ 340 h 1304"/>
                <a:gd name="T20" fmla="*/ 171 w 908"/>
                <a:gd name="T21" fmla="*/ 510 h 1304"/>
                <a:gd name="T22" fmla="*/ 227 w 908"/>
                <a:gd name="T23" fmla="*/ 510 h 1304"/>
                <a:gd name="T24" fmla="*/ 227 w 908"/>
                <a:gd name="T25" fmla="*/ 624 h 1304"/>
                <a:gd name="T26" fmla="*/ 171 w 908"/>
                <a:gd name="T27" fmla="*/ 624 h 1304"/>
                <a:gd name="T28" fmla="*/ 171 w 908"/>
                <a:gd name="T29" fmla="*/ 680 h 1304"/>
                <a:gd name="T30" fmla="*/ 114 w 908"/>
                <a:gd name="T31" fmla="*/ 680 h 1304"/>
                <a:gd name="T32" fmla="*/ 114 w 908"/>
                <a:gd name="T33" fmla="*/ 794 h 1304"/>
                <a:gd name="T34" fmla="*/ 57 w 908"/>
                <a:gd name="T35" fmla="*/ 794 h 1304"/>
                <a:gd name="T36" fmla="*/ 57 w 908"/>
                <a:gd name="T37" fmla="*/ 907 h 1304"/>
                <a:gd name="T38" fmla="*/ 0 w 908"/>
                <a:gd name="T39" fmla="*/ 907 h 1304"/>
                <a:gd name="T40" fmla="*/ 0 w 908"/>
                <a:gd name="T41" fmla="*/ 1134 h 1304"/>
                <a:gd name="T42" fmla="*/ 114 w 908"/>
                <a:gd name="T43" fmla="*/ 1134 h 1304"/>
                <a:gd name="T44" fmla="*/ 114 w 908"/>
                <a:gd name="T45" fmla="*/ 1021 h 1304"/>
                <a:gd name="T46" fmla="*/ 171 w 908"/>
                <a:gd name="T47" fmla="*/ 1021 h 1304"/>
                <a:gd name="T48" fmla="*/ 171 w 908"/>
                <a:gd name="T49" fmla="*/ 1191 h 1304"/>
                <a:gd name="T50" fmla="*/ 284 w 908"/>
                <a:gd name="T51" fmla="*/ 1191 h 1304"/>
                <a:gd name="T52" fmla="*/ 284 w 908"/>
                <a:gd name="T53" fmla="*/ 1248 h 1304"/>
                <a:gd name="T54" fmla="*/ 341 w 908"/>
                <a:gd name="T55" fmla="*/ 1248 h 1304"/>
                <a:gd name="T56" fmla="*/ 341 w 908"/>
                <a:gd name="T57" fmla="*/ 1304 h 1304"/>
                <a:gd name="T58" fmla="*/ 454 w 908"/>
                <a:gd name="T59" fmla="*/ 1304 h 1304"/>
                <a:gd name="T60" fmla="*/ 454 w 908"/>
                <a:gd name="T61" fmla="*/ 1134 h 1304"/>
                <a:gd name="T62" fmla="*/ 681 w 908"/>
                <a:gd name="T63" fmla="*/ 1134 h 1304"/>
                <a:gd name="T64" fmla="*/ 681 w 908"/>
                <a:gd name="T65" fmla="*/ 1191 h 1304"/>
                <a:gd name="T66" fmla="*/ 794 w 908"/>
                <a:gd name="T67" fmla="*/ 1191 h 1304"/>
                <a:gd name="T68" fmla="*/ 794 w 908"/>
                <a:gd name="T69" fmla="*/ 907 h 1304"/>
                <a:gd name="T70" fmla="*/ 851 w 908"/>
                <a:gd name="T71" fmla="*/ 907 h 1304"/>
                <a:gd name="T72" fmla="*/ 851 w 908"/>
                <a:gd name="T73" fmla="*/ 567 h 1304"/>
                <a:gd name="T74" fmla="*/ 908 w 908"/>
                <a:gd name="T75" fmla="*/ 567 h 1304"/>
                <a:gd name="T76" fmla="*/ 908 w 908"/>
                <a:gd name="T77" fmla="*/ 454 h 1304"/>
                <a:gd name="T78" fmla="*/ 794 w 908"/>
                <a:gd name="T79" fmla="*/ 454 h 1304"/>
                <a:gd name="T80" fmla="*/ 794 w 908"/>
                <a:gd name="T81" fmla="*/ 340 h 1304"/>
                <a:gd name="T82" fmla="*/ 681 w 908"/>
                <a:gd name="T83" fmla="*/ 340 h 1304"/>
                <a:gd name="T84" fmla="*/ 681 w 908"/>
                <a:gd name="T85" fmla="*/ 284 h 1304"/>
                <a:gd name="T86" fmla="*/ 624 w 908"/>
                <a:gd name="T87" fmla="*/ 284 h 1304"/>
                <a:gd name="T88" fmla="*/ 624 w 908"/>
                <a:gd name="T89" fmla="*/ 227 h 1304"/>
                <a:gd name="T90" fmla="*/ 567 w 908"/>
                <a:gd name="T91" fmla="*/ 227 h 1304"/>
                <a:gd name="T92" fmla="*/ 567 w 908"/>
                <a:gd name="T93" fmla="*/ 170 h 1304"/>
                <a:gd name="T94" fmla="*/ 511 w 908"/>
                <a:gd name="T95" fmla="*/ 170 h 1304"/>
                <a:gd name="T96" fmla="*/ 511 w 908"/>
                <a:gd name="T97" fmla="*/ 113 h 1304"/>
                <a:gd name="T98" fmla="*/ 397 w 908"/>
                <a:gd name="T99" fmla="*/ 113 h 1304"/>
                <a:gd name="T100" fmla="*/ 397 w 908"/>
                <a:gd name="T101" fmla="*/ 57 h 1304"/>
                <a:gd name="T102" fmla="*/ 341 w 908"/>
                <a:gd name="T103" fmla="*/ 57 h 1304"/>
                <a:gd name="T104" fmla="*/ 341 w 908"/>
                <a:gd name="T10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8" h="1304">
                  <a:moveTo>
                    <a:pt x="34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10"/>
                  </a:lnTo>
                  <a:lnTo>
                    <a:pt x="227" y="510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171" y="1021"/>
                  </a:lnTo>
                  <a:lnTo>
                    <a:pt x="171" y="1191"/>
                  </a:lnTo>
                  <a:lnTo>
                    <a:pt x="284" y="1191"/>
                  </a:lnTo>
                  <a:lnTo>
                    <a:pt x="284" y="1248"/>
                  </a:lnTo>
                  <a:lnTo>
                    <a:pt x="341" y="1248"/>
                  </a:lnTo>
                  <a:lnTo>
                    <a:pt x="341" y="1304"/>
                  </a:lnTo>
                  <a:lnTo>
                    <a:pt x="454" y="1304"/>
                  </a:lnTo>
                  <a:lnTo>
                    <a:pt x="454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94" y="1191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744D26C5-7784-4E93-8E3E-B5C1904C8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081"/>
              <a:ext cx="1928" cy="2778"/>
            </a:xfrm>
            <a:custGeom>
              <a:avLst/>
              <a:gdLst>
                <a:gd name="T0" fmla="*/ 227 w 1928"/>
                <a:gd name="T1" fmla="*/ 113 h 2778"/>
                <a:gd name="T2" fmla="*/ 284 w 1928"/>
                <a:gd name="T3" fmla="*/ 0 h 2778"/>
                <a:gd name="T4" fmla="*/ 397 w 1928"/>
                <a:gd name="T5" fmla="*/ 170 h 2778"/>
                <a:gd name="T6" fmla="*/ 454 w 1928"/>
                <a:gd name="T7" fmla="*/ 227 h 2778"/>
                <a:gd name="T8" fmla="*/ 510 w 1928"/>
                <a:gd name="T9" fmla="*/ 283 h 2778"/>
                <a:gd name="T10" fmla="*/ 567 w 1928"/>
                <a:gd name="T11" fmla="*/ 113 h 2778"/>
                <a:gd name="T12" fmla="*/ 794 w 1928"/>
                <a:gd name="T13" fmla="*/ 170 h 2778"/>
                <a:gd name="T14" fmla="*/ 907 w 1928"/>
                <a:gd name="T15" fmla="*/ 0 h 2778"/>
                <a:gd name="T16" fmla="*/ 1021 w 1928"/>
                <a:gd name="T17" fmla="*/ 56 h 2778"/>
                <a:gd name="T18" fmla="*/ 1077 w 1928"/>
                <a:gd name="T19" fmla="*/ 113 h 2778"/>
                <a:gd name="T20" fmla="*/ 1191 w 1928"/>
                <a:gd name="T21" fmla="*/ 170 h 2778"/>
                <a:gd name="T22" fmla="*/ 1247 w 1928"/>
                <a:gd name="T23" fmla="*/ 283 h 2778"/>
                <a:gd name="T24" fmla="*/ 1304 w 1928"/>
                <a:gd name="T25" fmla="*/ 397 h 2778"/>
                <a:gd name="T26" fmla="*/ 1418 w 1928"/>
                <a:gd name="T27" fmla="*/ 510 h 2778"/>
                <a:gd name="T28" fmla="*/ 1474 w 1928"/>
                <a:gd name="T29" fmla="*/ 567 h 2778"/>
                <a:gd name="T30" fmla="*/ 1531 w 1928"/>
                <a:gd name="T31" fmla="*/ 623 h 2778"/>
                <a:gd name="T32" fmla="*/ 1758 w 1928"/>
                <a:gd name="T33" fmla="*/ 850 h 2778"/>
                <a:gd name="T34" fmla="*/ 1644 w 1928"/>
                <a:gd name="T35" fmla="*/ 964 h 2778"/>
                <a:gd name="T36" fmla="*/ 1871 w 1928"/>
                <a:gd name="T37" fmla="*/ 1190 h 2778"/>
                <a:gd name="T38" fmla="*/ 1928 w 1928"/>
                <a:gd name="T39" fmla="*/ 1417 h 2778"/>
                <a:gd name="T40" fmla="*/ 1871 w 1928"/>
                <a:gd name="T41" fmla="*/ 1531 h 2778"/>
                <a:gd name="T42" fmla="*/ 1928 w 1928"/>
                <a:gd name="T43" fmla="*/ 1644 h 2778"/>
                <a:gd name="T44" fmla="*/ 1871 w 1928"/>
                <a:gd name="T45" fmla="*/ 1984 h 2778"/>
                <a:gd name="T46" fmla="*/ 1928 w 1928"/>
                <a:gd name="T47" fmla="*/ 2098 h 2778"/>
                <a:gd name="T48" fmla="*/ 1871 w 1928"/>
                <a:gd name="T49" fmla="*/ 2211 h 2778"/>
                <a:gd name="T50" fmla="*/ 1928 w 1928"/>
                <a:gd name="T51" fmla="*/ 2268 h 2778"/>
                <a:gd name="T52" fmla="*/ 1871 w 1928"/>
                <a:gd name="T53" fmla="*/ 2381 h 2778"/>
                <a:gd name="T54" fmla="*/ 1814 w 1928"/>
                <a:gd name="T55" fmla="*/ 2438 h 2778"/>
                <a:gd name="T56" fmla="*/ 1644 w 1928"/>
                <a:gd name="T57" fmla="*/ 2551 h 2778"/>
                <a:gd name="T58" fmla="*/ 1588 w 1928"/>
                <a:gd name="T59" fmla="*/ 2665 h 2778"/>
                <a:gd name="T60" fmla="*/ 1418 w 1928"/>
                <a:gd name="T61" fmla="*/ 2721 h 2778"/>
                <a:gd name="T62" fmla="*/ 1361 w 1928"/>
                <a:gd name="T63" fmla="*/ 2778 h 2778"/>
                <a:gd name="T64" fmla="*/ 1247 w 1928"/>
                <a:gd name="T65" fmla="*/ 2608 h 2778"/>
                <a:gd name="T66" fmla="*/ 1304 w 1928"/>
                <a:gd name="T67" fmla="*/ 2438 h 2778"/>
                <a:gd name="T68" fmla="*/ 1247 w 1928"/>
                <a:gd name="T69" fmla="*/ 2324 h 2778"/>
                <a:gd name="T70" fmla="*/ 1191 w 1928"/>
                <a:gd name="T71" fmla="*/ 2211 h 2778"/>
                <a:gd name="T72" fmla="*/ 1134 w 1928"/>
                <a:gd name="T73" fmla="*/ 2154 h 2778"/>
                <a:gd name="T74" fmla="*/ 1021 w 1928"/>
                <a:gd name="T75" fmla="*/ 2098 h 2778"/>
                <a:gd name="T76" fmla="*/ 907 w 1928"/>
                <a:gd name="T77" fmla="*/ 2154 h 2778"/>
                <a:gd name="T78" fmla="*/ 851 w 1928"/>
                <a:gd name="T79" fmla="*/ 2211 h 2778"/>
                <a:gd name="T80" fmla="*/ 680 w 1928"/>
                <a:gd name="T81" fmla="*/ 2098 h 2778"/>
                <a:gd name="T82" fmla="*/ 624 w 1928"/>
                <a:gd name="T83" fmla="*/ 2154 h 2778"/>
                <a:gd name="T84" fmla="*/ 510 w 1928"/>
                <a:gd name="T85" fmla="*/ 2381 h 2778"/>
                <a:gd name="T86" fmla="*/ 454 w 1928"/>
                <a:gd name="T87" fmla="*/ 2495 h 2778"/>
                <a:gd name="T88" fmla="*/ 397 w 1928"/>
                <a:gd name="T89" fmla="*/ 2551 h 2778"/>
                <a:gd name="T90" fmla="*/ 170 w 1928"/>
                <a:gd name="T91" fmla="*/ 2495 h 2778"/>
                <a:gd name="T92" fmla="*/ 113 w 1928"/>
                <a:gd name="T93" fmla="*/ 2211 h 2778"/>
                <a:gd name="T94" fmla="*/ 170 w 1928"/>
                <a:gd name="T95" fmla="*/ 2154 h 2778"/>
                <a:gd name="T96" fmla="*/ 227 w 1928"/>
                <a:gd name="T97" fmla="*/ 1984 h 2778"/>
                <a:gd name="T98" fmla="*/ 170 w 1928"/>
                <a:gd name="T99" fmla="*/ 1701 h 2778"/>
                <a:gd name="T100" fmla="*/ 113 w 1928"/>
                <a:gd name="T101" fmla="*/ 1644 h 2778"/>
                <a:gd name="T102" fmla="*/ 0 w 1928"/>
                <a:gd name="T103" fmla="*/ 1474 h 2778"/>
                <a:gd name="T104" fmla="*/ 170 w 1928"/>
                <a:gd name="T105" fmla="*/ 1247 h 2778"/>
                <a:gd name="T106" fmla="*/ 227 w 1928"/>
                <a:gd name="T107" fmla="*/ 1020 h 2778"/>
                <a:gd name="T108" fmla="*/ 170 w 1928"/>
                <a:gd name="T109" fmla="*/ 794 h 2778"/>
                <a:gd name="T110" fmla="*/ 227 w 1928"/>
                <a:gd name="T111" fmla="*/ 680 h 2778"/>
                <a:gd name="T112" fmla="*/ 284 w 1928"/>
                <a:gd name="T113" fmla="*/ 453 h 2778"/>
                <a:gd name="T114" fmla="*/ 227 w 1928"/>
                <a:gd name="T115" fmla="*/ 397 h 2778"/>
                <a:gd name="T116" fmla="*/ 170 w 1928"/>
                <a:gd name="T117" fmla="*/ 227 h 2778"/>
                <a:gd name="T118" fmla="*/ 113 w 1928"/>
                <a:gd name="T119" fmla="*/ 113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28" h="2778">
                  <a:moveTo>
                    <a:pt x="113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83"/>
                  </a:lnTo>
                  <a:lnTo>
                    <a:pt x="1304" y="28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3"/>
                  </a:lnTo>
                  <a:lnTo>
                    <a:pt x="1758" y="623"/>
                  </a:lnTo>
                  <a:lnTo>
                    <a:pt x="1758" y="850"/>
                  </a:lnTo>
                  <a:lnTo>
                    <a:pt x="1644" y="850"/>
                  </a:lnTo>
                  <a:lnTo>
                    <a:pt x="1644" y="964"/>
                  </a:lnTo>
                  <a:lnTo>
                    <a:pt x="1871" y="964"/>
                  </a:lnTo>
                  <a:lnTo>
                    <a:pt x="1871" y="1190"/>
                  </a:lnTo>
                  <a:lnTo>
                    <a:pt x="1928" y="1190"/>
                  </a:lnTo>
                  <a:lnTo>
                    <a:pt x="1928" y="1417"/>
                  </a:lnTo>
                  <a:lnTo>
                    <a:pt x="1871" y="1417"/>
                  </a:lnTo>
                  <a:lnTo>
                    <a:pt x="1871" y="1531"/>
                  </a:lnTo>
                  <a:lnTo>
                    <a:pt x="1928" y="1531"/>
                  </a:lnTo>
                  <a:lnTo>
                    <a:pt x="1928" y="1644"/>
                  </a:lnTo>
                  <a:lnTo>
                    <a:pt x="1871" y="1644"/>
                  </a:lnTo>
                  <a:lnTo>
                    <a:pt x="1871" y="1984"/>
                  </a:lnTo>
                  <a:lnTo>
                    <a:pt x="1928" y="1984"/>
                  </a:lnTo>
                  <a:lnTo>
                    <a:pt x="1928" y="2098"/>
                  </a:lnTo>
                  <a:lnTo>
                    <a:pt x="1871" y="2098"/>
                  </a:lnTo>
                  <a:lnTo>
                    <a:pt x="1871" y="2211"/>
                  </a:lnTo>
                  <a:lnTo>
                    <a:pt x="1928" y="2211"/>
                  </a:lnTo>
                  <a:lnTo>
                    <a:pt x="1928" y="2268"/>
                  </a:lnTo>
                  <a:lnTo>
                    <a:pt x="1871" y="2268"/>
                  </a:lnTo>
                  <a:lnTo>
                    <a:pt x="1871" y="2381"/>
                  </a:lnTo>
                  <a:lnTo>
                    <a:pt x="1814" y="2381"/>
                  </a:lnTo>
                  <a:lnTo>
                    <a:pt x="1814" y="2438"/>
                  </a:lnTo>
                  <a:lnTo>
                    <a:pt x="1644" y="2438"/>
                  </a:lnTo>
                  <a:lnTo>
                    <a:pt x="1644" y="2551"/>
                  </a:lnTo>
                  <a:lnTo>
                    <a:pt x="1588" y="2551"/>
                  </a:lnTo>
                  <a:lnTo>
                    <a:pt x="1588" y="2665"/>
                  </a:lnTo>
                  <a:lnTo>
                    <a:pt x="1418" y="2665"/>
                  </a:lnTo>
                  <a:lnTo>
                    <a:pt x="1418" y="2721"/>
                  </a:lnTo>
                  <a:lnTo>
                    <a:pt x="1361" y="2721"/>
                  </a:lnTo>
                  <a:lnTo>
                    <a:pt x="1361" y="2778"/>
                  </a:lnTo>
                  <a:lnTo>
                    <a:pt x="1247" y="2778"/>
                  </a:lnTo>
                  <a:lnTo>
                    <a:pt x="1247" y="2608"/>
                  </a:lnTo>
                  <a:lnTo>
                    <a:pt x="1304" y="2608"/>
                  </a:lnTo>
                  <a:lnTo>
                    <a:pt x="1304" y="2438"/>
                  </a:lnTo>
                  <a:lnTo>
                    <a:pt x="1247" y="2438"/>
                  </a:lnTo>
                  <a:lnTo>
                    <a:pt x="1247" y="2324"/>
                  </a:lnTo>
                  <a:lnTo>
                    <a:pt x="1191" y="2324"/>
                  </a:lnTo>
                  <a:lnTo>
                    <a:pt x="1191" y="2211"/>
                  </a:lnTo>
                  <a:lnTo>
                    <a:pt x="1134" y="2211"/>
                  </a:lnTo>
                  <a:lnTo>
                    <a:pt x="1134" y="2154"/>
                  </a:lnTo>
                  <a:lnTo>
                    <a:pt x="1021" y="2154"/>
                  </a:lnTo>
                  <a:lnTo>
                    <a:pt x="1021" y="2098"/>
                  </a:lnTo>
                  <a:lnTo>
                    <a:pt x="907" y="2098"/>
                  </a:lnTo>
                  <a:lnTo>
                    <a:pt x="907" y="2154"/>
                  </a:lnTo>
                  <a:lnTo>
                    <a:pt x="851" y="2154"/>
                  </a:lnTo>
                  <a:lnTo>
                    <a:pt x="851" y="2211"/>
                  </a:lnTo>
                  <a:lnTo>
                    <a:pt x="680" y="2211"/>
                  </a:lnTo>
                  <a:lnTo>
                    <a:pt x="680" y="2098"/>
                  </a:lnTo>
                  <a:lnTo>
                    <a:pt x="624" y="2098"/>
                  </a:lnTo>
                  <a:lnTo>
                    <a:pt x="624" y="2154"/>
                  </a:lnTo>
                  <a:lnTo>
                    <a:pt x="510" y="2154"/>
                  </a:lnTo>
                  <a:lnTo>
                    <a:pt x="510" y="2381"/>
                  </a:lnTo>
                  <a:lnTo>
                    <a:pt x="454" y="2381"/>
                  </a:lnTo>
                  <a:lnTo>
                    <a:pt x="454" y="2495"/>
                  </a:lnTo>
                  <a:lnTo>
                    <a:pt x="397" y="2495"/>
                  </a:lnTo>
                  <a:lnTo>
                    <a:pt x="397" y="2551"/>
                  </a:lnTo>
                  <a:lnTo>
                    <a:pt x="170" y="2551"/>
                  </a:lnTo>
                  <a:lnTo>
                    <a:pt x="170" y="2495"/>
                  </a:lnTo>
                  <a:lnTo>
                    <a:pt x="113" y="2495"/>
                  </a:lnTo>
                  <a:lnTo>
                    <a:pt x="113" y="2211"/>
                  </a:lnTo>
                  <a:lnTo>
                    <a:pt x="170" y="2211"/>
                  </a:lnTo>
                  <a:lnTo>
                    <a:pt x="170" y="2154"/>
                  </a:lnTo>
                  <a:lnTo>
                    <a:pt x="227" y="2154"/>
                  </a:lnTo>
                  <a:lnTo>
                    <a:pt x="227" y="1984"/>
                  </a:lnTo>
                  <a:lnTo>
                    <a:pt x="170" y="1984"/>
                  </a:lnTo>
                  <a:lnTo>
                    <a:pt x="170" y="1701"/>
                  </a:lnTo>
                  <a:lnTo>
                    <a:pt x="113" y="1701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74"/>
                  </a:lnTo>
                  <a:lnTo>
                    <a:pt x="170" y="147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05" name="Group 941">
            <a:extLst>
              <a:ext uri="{FF2B5EF4-FFF2-40B4-BE49-F238E27FC236}">
                <a16:creationId xmlns:a16="http://schemas.microsoft.com/office/drawing/2014/main" id="{6AEDBE9D-73B1-4B2C-B260-78FC2DEC2F7D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4260850"/>
            <a:ext cx="841375" cy="211138"/>
            <a:chOff x="1480" y="585"/>
            <a:chExt cx="530" cy="133"/>
          </a:xfrm>
        </p:grpSpPr>
        <p:sp>
          <p:nvSpPr>
            <p:cNvPr id="12206" name="WordArt 942">
              <a:extLst>
                <a:ext uri="{FF2B5EF4-FFF2-40B4-BE49-F238E27FC236}">
                  <a16:creationId xmlns:a16="http://schemas.microsoft.com/office/drawing/2014/main" id="{683FA881-8D63-4AFE-976D-8B2435C0B9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529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  <p:sp>
          <p:nvSpPr>
            <p:cNvPr id="12207" name="WordArt 943">
              <a:extLst>
                <a:ext uri="{FF2B5EF4-FFF2-40B4-BE49-F238E27FC236}">
                  <a16:creationId xmlns:a16="http://schemas.microsoft.com/office/drawing/2014/main" id="{1EEF3E8D-E9C9-4521-8BBB-29E51F473B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529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</p:grpSp>
      <p:grpSp>
        <p:nvGrpSpPr>
          <p:cNvPr id="12208" name="Group 944">
            <a:extLst>
              <a:ext uri="{FF2B5EF4-FFF2-40B4-BE49-F238E27FC236}">
                <a16:creationId xmlns:a16="http://schemas.microsoft.com/office/drawing/2014/main" id="{4453DB1F-7605-4EB1-804A-E6EECF58784C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340350"/>
            <a:ext cx="630238" cy="211138"/>
            <a:chOff x="404" y="982"/>
            <a:chExt cx="397" cy="133"/>
          </a:xfrm>
        </p:grpSpPr>
        <p:sp>
          <p:nvSpPr>
            <p:cNvPr id="12209" name="WordArt 945">
              <a:extLst>
                <a:ext uri="{FF2B5EF4-FFF2-40B4-BE49-F238E27FC236}">
                  <a16:creationId xmlns:a16="http://schemas.microsoft.com/office/drawing/2014/main" id="{644B2111-727F-4215-96F4-FE67E60B0D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4" y="98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  <p:sp>
          <p:nvSpPr>
            <p:cNvPr id="12210" name="WordArt 946">
              <a:extLst>
                <a:ext uri="{FF2B5EF4-FFF2-40B4-BE49-F238E27FC236}">
                  <a16:creationId xmlns:a16="http://schemas.microsoft.com/office/drawing/2014/main" id="{D64B22F0-DE2E-4522-A1EB-D2690D5D60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5" y="98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</p:grpSp>
      <p:grpSp>
        <p:nvGrpSpPr>
          <p:cNvPr id="12211" name="Group 947">
            <a:extLst>
              <a:ext uri="{FF2B5EF4-FFF2-40B4-BE49-F238E27FC236}">
                <a16:creationId xmlns:a16="http://schemas.microsoft.com/office/drawing/2014/main" id="{476234C4-AF09-43FD-91F8-631F37E93597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179763"/>
            <a:ext cx="630237" cy="211137"/>
            <a:chOff x="442" y="1247"/>
            <a:chExt cx="397" cy="133"/>
          </a:xfrm>
        </p:grpSpPr>
        <p:sp>
          <p:nvSpPr>
            <p:cNvPr id="12212" name="WordArt 948">
              <a:extLst>
                <a:ext uri="{FF2B5EF4-FFF2-40B4-BE49-F238E27FC236}">
                  <a16:creationId xmlns:a16="http://schemas.microsoft.com/office/drawing/2014/main" id="{81C7FE7D-3747-43F8-9EA0-0137D91DA7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" y="12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  <p:sp>
          <p:nvSpPr>
            <p:cNvPr id="12213" name="WordArt 949">
              <a:extLst>
                <a:ext uri="{FF2B5EF4-FFF2-40B4-BE49-F238E27FC236}">
                  <a16:creationId xmlns:a16="http://schemas.microsoft.com/office/drawing/2014/main" id="{4473A988-10B0-4BD4-BA5D-2DE2D8193B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" y="12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</p:grpSp>
      <p:grpSp>
        <p:nvGrpSpPr>
          <p:cNvPr id="12214" name="Group 950">
            <a:extLst>
              <a:ext uri="{FF2B5EF4-FFF2-40B4-BE49-F238E27FC236}">
                <a16:creationId xmlns:a16="http://schemas.microsoft.com/office/drawing/2014/main" id="{5504D6EA-B4A2-4EE4-9E91-A3980456770D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909888"/>
            <a:ext cx="630237" cy="211137"/>
            <a:chOff x="459" y="1549"/>
            <a:chExt cx="397" cy="133"/>
          </a:xfrm>
        </p:grpSpPr>
        <p:sp>
          <p:nvSpPr>
            <p:cNvPr id="12215" name="WordArt 951">
              <a:extLst>
                <a:ext uri="{FF2B5EF4-FFF2-40B4-BE49-F238E27FC236}">
                  <a16:creationId xmlns:a16="http://schemas.microsoft.com/office/drawing/2014/main" id="{DF082162-E4BA-4E1F-A5AE-8E2D69C4FC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4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  <p:sp>
          <p:nvSpPr>
            <p:cNvPr id="12216" name="WordArt 952">
              <a:extLst>
                <a:ext uri="{FF2B5EF4-FFF2-40B4-BE49-F238E27FC236}">
                  <a16:creationId xmlns:a16="http://schemas.microsoft.com/office/drawing/2014/main" id="{4516B22E-86F4-4630-8222-BE5072C7FE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</p:grpSp>
      <p:grpSp>
        <p:nvGrpSpPr>
          <p:cNvPr id="12217" name="Group 953">
            <a:extLst>
              <a:ext uri="{FF2B5EF4-FFF2-40B4-BE49-F238E27FC236}">
                <a16:creationId xmlns:a16="http://schemas.microsoft.com/office/drawing/2014/main" id="{9C7E408C-DD0D-4550-AE19-D6CA362AC1B7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3044825"/>
            <a:ext cx="630238" cy="211138"/>
            <a:chOff x="497" y="1814"/>
            <a:chExt cx="397" cy="133"/>
          </a:xfrm>
        </p:grpSpPr>
        <p:sp>
          <p:nvSpPr>
            <p:cNvPr id="12218" name="WordArt 954">
              <a:extLst>
                <a:ext uri="{FF2B5EF4-FFF2-40B4-BE49-F238E27FC236}">
                  <a16:creationId xmlns:a16="http://schemas.microsoft.com/office/drawing/2014/main" id="{EA404791-57D8-41B0-886E-507F2F3B66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" y="181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  <p:sp>
          <p:nvSpPr>
            <p:cNvPr id="12219" name="WordArt 955">
              <a:extLst>
                <a:ext uri="{FF2B5EF4-FFF2-40B4-BE49-F238E27FC236}">
                  <a16:creationId xmlns:a16="http://schemas.microsoft.com/office/drawing/2014/main" id="{6C677C29-0395-4828-93A5-645A901092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8" y="181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</p:grpSp>
      <p:grpSp>
        <p:nvGrpSpPr>
          <p:cNvPr id="12220" name="Group 956">
            <a:extLst>
              <a:ext uri="{FF2B5EF4-FFF2-40B4-BE49-F238E27FC236}">
                <a16:creationId xmlns:a16="http://schemas.microsoft.com/office/drawing/2014/main" id="{2C0FBEBF-47E9-4E51-AF05-6125DE6E6EEE}"/>
              </a:ext>
            </a:extLst>
          </p:cNvPr>
          <p:cNvGrpSpPr>
            <a:grpSpLocks/>
          </p:cNvGrpSpPr>
          <p:nvPr/>
        </p:nvGrpSpPr>
        <p:grpSpPr bwMode="auto">
          <a:xfrm>
            <a:off x="2574925" y="1695450"/>
            <a:ext cx="630238" cy="211138"/>
            <a:chOff x="517" y="2229"/>
            <a:chExt cx="397" cy="133"/>
          </a:xfrm>
        </p:grpSpPr>
        <p:sp>
          <p:nvSpPr>
            <p:cNvPr id="12221" name="WordArt 957">
              <a:extLst>
                <a:ext uri="{FF2B5EF4-FFF2-40B4-BE49-F238E27FC236}">
                  <a16:creationId xmlns:a16="http://schemas.microsoft.com/office/drawing/2014/main" id="{E12768C9-44C7-43D6-A862-7CBF2763C6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222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  <p:sp>
          <p:nvSpPr>
            <p:cNvPr id="12222" name="WordArt 958">
              <a:extLst>
                <a:ext uri="{FF2B5EF4-FFF2-40B4-BE49-F238E27FC236}">
                  <a16:creationId xmlns:a16="http://schemas.microsoft.com/office/drawing/2014/main" id="{5E7D7C9B-29EE-49B3-880C-CC71CEB84F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8" y="223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</p:grpSp>
      <p:grpSp>
        <p:nvGrpSpPr>
          <p:cNvPr id="12223" name="Group 959">
            <a:extLst>
              <a:ext uri="{FF2B5EF4-FFF2-40B4-BE49-F238E27FC236}">
                <a16:creationId xmlns:a16="http://schemas.microsoft.com/office/drawing/2014/main" id="{493FB85E-B820-42AA-81F9-8D0A1692E813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600825"/>
            <a:ext cx="630237" cy="211138"/>
            <a:chOff x="555" y="2494"/>
            <a:chExt cx="397" cy="133"/>
          </a:xfrm>
        </p:grpSpPr>
        <p:sp>
          <p:nvSpPr>
            <p:cNvPr id="12224" name="WordArt 960">
              <a:extLst>
                <a:ext uri="{FF2B5EF4-FFF2-40B4-BE49-F238E27FC236}">
                  <a16:creationId xmlns:a16="http://schemas.microsoft.com/office/drawing/2014/main" id="{E088FA0F-6AEA-4330-B5F2-ED8025AC53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5" y="249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  <p:sp>
          <p:nvSpPr>
            <p:cNvPr id="12225" name="WordArt 961">
              <a:extLst>
                <a:ext uri="{FF2B5EF4-FFF2-40B4-BE49-F238E27FC236}">
                  <a16:creationId xmlns:a16="http://schemas.microsoft.com/office/drawing/2014/main" id="{71FB1E92-9DA4-4DF6-9D8F-CB15C401F3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6" y="249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</p:grpSp>
      <p:grpSp>
        <p:nvGrpSpPr>
          <p:cNvPr id="12226" name="Group 962">
            <a:extLst>
              <a:ext uri="{FF2B5EF4-FFF2-40B4-BE49-F238E27FC236}">
                <a16:creationId xmlns:a16="http://schemas.microsoft.com/office/drawing/2014/main" id="{0C679246-03E4-4A62-B2CF-0D3293B97743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2820988"/>
            <a:ext cx="630238" cy="211137"/>
            <a:chOff x="572" y="2796"/>
            <a:chExt cx="397" cy="133"/>
          </a:xfrm>
        </p:grpSpPr>
        <p:sp>
          <p:nvSpPr>
            <p:cNvPr id="12227" name="WordArt 963">
              <a:extLst>
                <a:ext uri="{FF2B5EF4-FFF2-40B4-BE49-F238E27FC236}">
                  <a16:creationId xmlns:a16="http://schemas.microsoft.com/office/drawing/2014/main" id="{C2D69236-D220-410E-9FED-A09A858BB7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796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  <p:sp>
          <p:nvSpPr>
            <p:cNvPr id="12228" name="WordArt 964">
              <a:extLst>
                <a:ext uri="{FF2B5EF4-FFF2-40B4-BE49-F238E27FC236}">
                  <a16:creationId xmlns:a16="http://schemas.microsoft.com/office/drawing/2014/main" id="{569D3704-3258-4E23-AA7B-8B26AB369F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797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</p:grpSp>
      <p:grpSp>
        <p:nvGrpSpPr>
          <p:cNvPr id="12229" name="Group 965">
            <a:extLst>
              <a:ext uri="{FF2B5EF4-FFF2-40B4-BE49-F238E27FC236}">
                <a16:creationId xmlns:a16="http://schemas.microsoft.com/office/drawing/2014/main" id="{69A9C631-E456-47E5-9FEC-A0BF6B992C3F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360738"/>
            <a:ext cx="630237" cy="211137"/>
            <a:chOff x="610" y="3061"/>
            <a:chExt cx="397" cy="133"/>
          </a:xfrm>
        </p:grpSpPr>
        <p:sp>
          <p:nvSpPr>
            <p:cNvPr id="12230" name="WordArt 966">
              <a:extLst>
                <a:ext uri="{FF2B5EF4-FFF2-40B4-BE49-F238E27FC236}">
                  <a16:creationId xmlns:a16="http://schemas.microsoft.com/office/drawing/2014/main" id="{57E5A21C-5D2C-4E62-B64D-FC9B9C4D84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" y="3061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  <p:sp>
          <p:nvSpPr>
            <p:cNvPr id="12231" name="WordArt 967">
              <a:extLst>
                <a:ext uri="{FF2B5EF4-FFF2-40B4-BE49-F238E27FC236}">
                  <a16:creationId xmlns:a16="http://schemas.microsoft.com/office/drawing/2014/main" id="{ECE2B8CC-543E-41D6-BAF1-DDA46CD9CD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2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</p:grpSp>
      <p:grpSp>
        <p:nvGrpSpPr>
          <p:cNvPr id="12232" name="Group 968">
            <a:extLst>
              <a:ext uri="{FF2B5EF4-FFF2-40B4-BE49-F238E27FC236}">
                <a16:creationId xmlns:a16="http://schemas.microsoft.com/office/drawing/2014/main" id="{0C34321E-7E28-41A4-8E67-36E16945B0D9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4756150"/>
            <a:ext cx="630238" cy="211138"/>
            <a:chOff x="346" y="3363"/>
            <a:chExt cx="397" cy="133"/>
          </a:xfrm>
        </p:grpSpPr>
        <p:sp>
          <p:nvSpPr>
            <p:cNvPr id="12233" name="WordArt 969">
              <a:extLst>
                <a:ext uri="{FF2B5EF4-FFF2-40B4-BE49-F238E27FC236}">
                  <a16:creationId xmlns:a16="http://schemas.microsoft.com/office/drawing/2014/main" id="{8B083DB4-C208-40B9-9830-4AE838C34E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3363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  <p:sp>
          <p:nvSpPr>
            <p:cNvPr id="12234" name="WordArt 970">
              <a:extLst>
                <a:ext uri="{FF2B5EF4-FFF2-40B4-BE49-F238E27FC236}">
                  <a16:creationId xmlns:a16="http://schemas.microsoft.com/office/drawing/2014/main" id="{A5ACE156-3422-4A20-93EA-02E489EBB3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3364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</p:grpSp>
      <p:grpSp>
        <p:nvGrpSpPr>
          <p:cNvPr id="12235" name="Group 971">
            <a:extLst>
              <a:ext uri="{FF2B5EF4-FFF2-40B4-BE49-F238E27FC236}">
                <a16:creationId xmlns:a16="http://schemas.microsoft.com/office/drawing/2014/main" id="{CF987457-7B5A-4320-BB16-AD6323E85CA4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5295900"/>
            <a:ext cx="630237" cy="211138"/>
            <a:chOff x="384" y="3628"/>
            <a:chExt cx="397" cy="133"/>
          </a:xfrm>
        </p:grpSpPr>
        <p:sp>
          <p:nvSpPr>
            <p:cNvPr id="12236" name="WordArt 972">
              <a:extLst>
                <a:ext uri="{FF2B5EF4-FFF2-40B4-BE49-F238E27FC236}">
                  <a16:creationId xmlns:a16="http://schemas.microsoft.com/office/drawing/2014/main" id="{CD00C38C-361C-4667-8CA3-34B04C584C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" y="3628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  <p:sp>
          <p:nvSpPr>
            <p:cNvPr id="12237" name="WordArt 973">
              <a:extLst>
                <a:ext uri="{FF2B5EF4-FFF2-40B4-BE49-F238E27FC236}">
                  <a16:creationId xmlns:a16="http://schemas.microsoft.com/office/drawing/2014/main" id="{4FA79996-37AA-41DB-8ED1-1E868D1C37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5" y="3629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</p:grpSp>
      <p:grpSp>
        <p:nvGrpSpPr>
          <p:cNvPr id="12238" name="Group 974">
            <a:extLst>
              <a:ext uri="{FF2B5EF4-FFF2-40B4-BE49-F238E27FC236}">
                <a16:creationId xmlns:a16="http://schemas.microsoft.com/office/drawing/2014/main" id="{91EDB99B-AB5A-4237-B492-32BBBF66CA5F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4229100"/>
            <a:ext cx="630238" cy="211138"/>
            <a:chOff x="401" y="3930"/>
            <a:chExt cx="397" cy="133"/>
          </a:xfrm>
        </p:grpSpPr>
        <p:sp>
          <p:nvSpPr>
            <p:cNvPr id="12239" name="WordArt 975">
              <a:extLst>
                <a:ext uri="{FF2B5EF4-FFF2-40B4-BE49-F238E27FC236}">
                  <a16:creationId xmlns:a16="http://schemas.microsoft.com/office/drawing/2014/main" id="{9282C78E-2A0D-42B3-ACB1-9013B17DD2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1" y="3930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  <p:sp>
          <p:nvSpPr>
            <p:cNvPr id="12240" name="WordArt 976">
              <a:extLst>
                <a:ext uri="{FF2B5EF4-FFF2-40B4-BE49-F238E27FC236}">
                  <a16:creationId xmlns:a16="http://schemas.microsoft.com/office/drawing/2014/main" id="{0409A84B-031A-4102-A126-F573A44F24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3931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</p:grpSp>
      <p:grpSp>
        <p:nvGrpSpPr>
          <p:cNvPr id="12241" name="Group 977">
            <a:extLst>
              <a:ext uri="{FF2B5EF4-FFF2-40B4-BE49-F238E27FC236}">
                <a16:creationId xmlns:a16="http://schemas.microsoft.com/office/drawing/2014/main" id="{6536E450-C435-4D60-BD93-EDFF5489A56E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839788"/>
            <a:ext cx="630237" cy="211137"/>
            <a:chOff x="439" y="4195"/>
            <a:chExt cx="397" cy="133"/>
          </a:xfrm>
        </p:grpSpPr>
        <p:sp>
          <p:nvSpPr>
            <p:cNvPr id="12242" name="WordArt 978">
              <a:extLst>
                <a:ext uri="{FF2B5EF4-FFF2-40B4-BE49-F238E27FC236}">
                  <a16:creationId xmlns:a16="http://schemas.microsoft.com/office/drawing/2014/main" id="{0D69A39A-03F9-480F-8606-821B039875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9" y="4195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  <p:sp>
          <p:nvSpPr>
            <p:cNvPr id="12243" name="WordArt 979">
              <a:extLst>
                <a:ext uri="{FF2B5EF4-FFF2-40B4-BE49-F238E27FC236}">
                  <a16:creationId xmlns:a16="http://schemas.microsoft.com/office/drawing/2014/main" id="{6EDF6FB4-8A72-4860-93FF-CE68745CA0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0" y="4196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</p:grpSp>
      <p:grpSp>
        <p:nvGrpSpPr>
          <p:cNvPr id="12244" name="Group 980">
            <a:extLst>
              <a:ext uri="{FF2B5EF4-FFF2-40B4-BE49-F238E27FC236}">
                <a16:creationId xmlns:a16="http://schemas.microsoft.com/office/drawing/2014/main" id="{3330AB20-90EF-4CC8-B4AE-E8553CB39202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3630613"/>
            <a:ext cx="630238" cy="211137"/>
            <a:chOff x="1046" y="3647"/>
            <a:chExt cx="397" cy="133"/>
          </a:xfrm>
        </p:grpSpPr>
        <p:sp>
          <p:nvSpPr>
            <p:cNvPr id="12245" name="WordArt 981">
              <a:extLst>
                <a:ext uri="{FF2B5EF4-FFF2-40B4-BE49-F238E27FC236}">
                  <a16:creationId xmlns:a16="http://schemas.microsoft.com/office/drawing/2014/main" id="{24C31293-5FC3-419C-BAEF-194BB56607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6" y="36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  <p:sp>
          <p:nvSpPr>
            <p:cNvPr id="12246" name="WordArt 982">
              <a:extLst>
                <a:ext uri="{FF2B5EF4-FFF2-40B4-BE49-F238E27FC236}">
                  <a16:creationId xmlns:a16="http://schemas.microsoft.com/office/drawing/2014/main" id="{9F3E28EE-120B-4888-965B-31AB4D24E2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36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</p:grpSp>
      <p:grpSp>
        <p:nvGrpSpPr>
          <p:cNvPr id="12247" name="Group 983">
            <a:extLst>
              <a:ext uri="{FF2B5EF4-FFF2-40B4-BE49-F238E27FC236}">
                <a16:creationId xmlns:a16="http://schemas.microsoft.com/office/drawing/2014/main" id="{2240DE39-F75C-47E0-8B61-6DAEABEE77D5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020763"/>
            <a:ext cx="630237" cy="211137"/>
            <a:chOff x="1084" y="3912"/>
            <a:chExt cx="397" cy="133"/>
          </a:xfrm>
        </p:grpSpPr>
        <p:sp>
          <p:nvSpPr>
            <p:cNvPr id="12248" name="WordArt 984">
              <a:extLst>
                <a:ext uri="{FF2B5EF4-FFF2-40B4-BE49-F238E27FC236}">
                  <a16:creationId xmlns:a16="http://schemas.microsoft.com/office/drawing/2014/main" id="{BDAB146B-2ECE-4B83-AD13-4ECA796108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391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2249" name="WordArt 985">
              <a:extLst>
                <a:ext uri="{FF2B5EF4-FFF2-40B4-BE49-F238E27FC236}">
                  <a16:creationId xmlns:a16="http://schemas.microsoft.com/office/drawing/2014/main" id="{2710C243-75A4-4C39-8BC9-00A0F4F68F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5" y="391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70" name="Group 158">
            <a:extLst>
              <a:ext uri="{FF2B5EF4-FFF2-40B4-BE49-F238E27FC236}">
                <a16:creationId xmlns:a16="http://schemas.microsoft.com/office/drawing/2014/main" id="{A81224D9-F804-4091-8FB9-C7ACBBE0BDF1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300038"/>
            <a:ext cx="10442575" cy="9001125"/>
            <a:chOff x="743" y="189"/>
            <a:chExt cx="6578" cy="5670"/>
          </a:xfrm>
        </p:grpSpPr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0BC8948D-F5F2-4F2B-866D-E25D7B365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3024"/>
              <a:ext cx="2042" cy="2835"/>
            </a:xfrm>
            <a:custGeom>
              <a:avLst/>
              <a:gdLst>
                <a:gd name="T0" fmla="*/ 1928 w 2042"/>
                <a:gd name="T1" fmla="*/ 2495 h 2835"/>
                <a:gd name="T2" fmla="*/ 1928 w 2042"/>
                <a:gd name="T3" fmla="*/ 1474 h 2835"/>
                <a:gd name="T4" fmla="*/ 2042 w 2042"/>
                <a:gd name="T5" fmla="*/ 1474 h 2835"/>
                <a:gd name="T6" fmla="*/ 2042 w 2042"/>
                <a:gd name="T7" fmla="*/ 1247 h 2835"/>
                <a:gd name="T8" fmla="*/ 1928 w 2042"/>
                <a:gd name="T9" fmla="*/ 1247 h 2835"/>
                <a:gd name="T10" fmla="*/ 1928 w 2042"/>
                <a:gd name="T11" fmla="*/ 1021 h 2835"/>
                <a:gd name="T12" fmla="*/ 1815 w 2042"/>
                <a:gd name="T13" fmla="*/ 1021 h 2835"/>
                <a:gd name="T14" fmla="*/ 1815 w 2042"/>
                <a:gd name="T15" fmla="*/ 680 h 2835"/>
                <a:gd name="T16" fmla="*/ 1588 w 2042"/>
                <a:gd name="T17" fmla="*/ 680 h 2835"/>
                <a:gd name="T18" fmla="*/ 1588 w 2042"/>
                <a:gd name="T19" fmla="*/ 567 h 2835"/>
                <a:gd name="T20" fmla="*/ 1475 w 2042"/>
                <a:gd name="T21" fmla="*/ 567 h 2835"/>
                <a:gd name="T22" fmla="*/ 1475 w 2042"/>
                <a:gd name="T23" fmla="*/ 454 h 2835"/>
                <a:gd name="T24" fmla="*/ 1361 w 2042"/>
                <a:gd name="T25" fmla="*/ 454 h 2835"/>
                <a:gd name="T26" fmla="*/ 1361 w 2042"/>
                <a:gd name="T27" fmla="*/ 227 h 2835"/>
                <a:gd name="T28" fmla="*/ 1248 w 2042"/>
                <a:gd name="T29" fmla="*/ 227 h 2835"/>
                <a:gd name="T30" fmla="*/ 1248 w 2042"/>
                <a:gd name="T31" fmla="*/ 113 h 2835"/>
                <a:gd name="T32" fmla="*/ 1021 w 2042"/>
                <a:gd name="T33" fmla="*/ 113 h 2835"/>
                <a:gd name="T34" fmla="*/ 1021 w 2042"/>
                <a:gd name="T35" fmla="*/ 0 h 2835"/>
                <a:gd name="T36" fmla="*/ 908 w 2042"/>
                <a:gd name="T37" fmla="*/ 0 h 2835"/>
                <a:gd name="T38" fmla="*/ 908 w 2042"/>
                <a:gd name="T39" fmla="*/ 227 h 2835"/>
                <a:gd name="T40" fmla="*/ 681 w 2042"/>
                <a:gd name="T41" fmla="*/ 227 h 2835"/>
                <a:gd name="T42" fmla="*/ 681 w 2042"/>
                <a:gd name="T43" fmla="*/ 340 h 2835"/>
                <a:gd name="T44" fmla="*/ 567 w 2042"/>
                <a:gd name="T45" fmla="*/ 340 h 2835"/>
                <a:gd name="T46" fmla="*/ 567 w 2042"/>
                <a:gd name="T47" fmla="*/ 227 h 2835"/>
                <a:gd name="T48" fmla="*/ 341 w 2042"/>
                <a:gd name="T49" fmla="*/ 227 h 2835"/>
                <a:gd name="T50" fmla="*/ 341 w 2042"/>
                <a:gd name="T51" fmla="*/ 113 h 2835"/>
                <a:gd name="T52" fmla="*/ 227 w 2042"/>
                <a:gd name="T53" fmla="*/ 113 h 2835"/>
                <a:gd name="T54" fmla="*/ 227 w 2042"/>
                <a:gd name="T55" fmla="*/ 454 h 2835"/>
                <a:gd name="T56" fmla="*/ 341 w 2042"/>
                <a:gd name="T57" fmla="*/ 454 h 2835"/>
                <a:gd name="T58" fmla="*/ 341 w 2042"/>
                <a:gd name="T59" fmla="*/ 794 h 2835"/>
                <a:gd name="T60" fmla="*/ 227 w 2042"/>
                <a:gd name="T61" fmla="*/ 794 h 2835"/>
                <a:gd name="T62" fmla="*/ 227 w 2042"/>
                <a:gd name="T63" fmla="*/ 1588 h 2835"/>
                <a:gd name="T64" fmla="*/ 0 w 2042"/>
                <a:gd name="T65" fmla="*/ 1588 h 2835"/>
                <a:gd name="T66" fmla="*/ 0 w 2042"/>
                <a:gd name="T67" fmla="*/ 1701 h 2835"/>
                <a:gd name="T68" fmla="*/ 227 w 2042"/>
                <a:gd name="T69" fmla="*/ 1701 h 2835"/>
                <a:gd name="T70" fmla="*/ 227 w 2042"/>
                <a:gd name="T71" fmla="*/ 2608 h 2835"/>
                <a:gd name="T72" fmla="*/ 454 w 2042"/>
                <a:gd name="T73" fmla="*/ 2608 h 2835"/>
                <a:gd name="T74" fmla="*/ 454 w 2042"/>
                <a:gd name="T75" fmla="*/ 2495 h 2835"/>
                <a:gd name="T76" fmla="*/ 567 w 2042"/>
                <a:gd name="T77" fmla="*/ 2495 h 2835"/>
                <a:gd name="T78" fmla="*/ 567 w 2042"/>
                <a:gd name="T79" fmla="*/ 2268 h 2835"/>
                <a:gd name="T80" fmla="*/ 681 w 2042"/>
                <a:gd name="T81" fmla="*/ 2268 h 2835"/>
                <a:gd name="T82" fmla="*/ 681 w 2042"/>
                <a:gd name="T83" fmla="*/ 2155 h 2835"/>
                <a:gd name="T84" fmla="*/ 794 w 2042"/>
                <a:gd name="T85" fmla="*/ 2155 h 2835"/>
                <a:gd name="T86" fmla="*/ 794 w 2042"/>
                <a:gd name="T87" fmla="*/ 2268 h 2835"/>
                <a:gd name="T88" fmla="*/ 908 w 2042"/>
                <a:gd name="T89" fmla="*/ 2268 h 2835"/>
                <a:gd name="T90" fmla="*/ 908 w 2042"/>
                <a:gd name="T91" fmla="*/ 2155 h 2835"/>
                <a:gd name="T92" fmla="*/ 1134 w 2042"/>
                <a:gd name="T93" fmla="*/ 2155 h 2835"/>
                <a:gd name="T94" fmla="*/ 1134 w 2042"/>
                <a:gd name="T95" fmla="*/ 2268 h 2835"/>
                <a:gd name="T96" fmla="*/ 1248 w 2042"/>
                <a:gd name="T97" fmla="*/ 2268 h 2835"/>
                <a:gd name="T98" fmla="*/ 1248 w 2042"/>
                <a:gd name="T99" fmla="*/ 2495 h 2835"/>
                <a:gd name="T100" fmla="*/ 1361 w 2042"/>
                <a:gd name="T101" fmla="*/ 2495 h 2835"/>
                <a:gd name="T102" fmla="*/ 1361 w 2042"/>
                <a:gd name="T103" fmla="*/ 2608 h 2835"/>
                <a:gd name="T104" fmla="*/ 1248 w 2042"/>
                <a:gd name="T105" fmla="*/ 2608 h 2835"/>
                <a:gd name="T106" fmla="*/ 1248 w 2042"/>
                <a:gd name="T107" fmla="*/ 2835 h 2835"/>
                <a:gd name="T108" fmla="*/ 1475 w 2042"/>
                <a:gd name="T109" fmla="*/ 2835 h 2835"/>
                <a:gd name="T110" fmla="*/ 1475 w 2042"/>
                <a:gd name="T111" fmla="*/ 2722 h 2835"/>
                <a:gd name="T112" fmla="*/ 1701 w 2042"/>
                <a:gd name="T113" fmla="*/ 2722 h 2835"/>
                <a:gd name="T114" fmla="*/ 1701 w 2042"/>
                <a:gd name="T115" fmla="*/ 2495 h 2835"/>
                <a:gd name="T116" fmla="*/ 1928 w 2042"/>
                <a:gd name="T117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42" h="2835">
                  <a:moveTo>
                    <a:pt x="1928" y="2495"/>
                  </a:moveTo>
                  <a:lnTo>
                    <a:pt x="1928" y="1474"/>
                  </a:lnTo>
                  <a:lnTo>
                    <a:pt x="2042" y="1474"/>
                  </a:lnTo>
                  <a:lnTo>
                    <a:pt x="2042" y="1247"/>
                  </a:lnTo>
                  <a:lnTo>
                    <a:pt x="1928" y="1247"/>
                  </a:lnTo>
                  <a:lnTo>
                    <a:pt x="1928" y="1021"/>
                  </a:lnTo>
                  <a:lnTo>
                    <a:pt x="1815" y="1021"/>
                  </a:lnTo>
                  <a:lnTo>
                    <a:pt x="1815" y="680"/>
                  </a:lnTo>
                  <a:lnTo>
                    <a:pt x="1588" y="680"/>
                  </a:lnTo>
                  <a:lnTo>
                    <a:pt x="1588" y="567"/>
                  </a:lnTo>
                  <a:lnTo>
                    <a:pt x="1475" y="567"/>
                  </a:lnTo>
                  <a:lnTo>
                    <a:pt x="1475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1588"/>
                  </a:lnTo>
                  <a:lnTo>
                    <a:pt x="0" y="1588"/>
                  </a:lnTo>
                  <a:lnTo>
                    <a:pt x="0" y="1701"/>
                  </a:lnTo>
                  <a:lnTo>
                    <a:pt x="227" y="1701"/>
                  </a:lnTo>
                  <a:lnTo>
                    <a:pt x="227" y="2608"/>
                  </a:lnTo>
                  <a:lnTo>
                    <a:pt x="454" y="2608"/>
                  </a:lnTo>
                  <a:lnTo>
                    <a:pt x="454" y="2495"/>
                  </a:lnTo>
                  <a:lnTo>
                    <a:pt x="567" y="2495"/>
                  </a:lnTo>
                  <a:lnTo>
                    <a:pt x="567" y="2268"/>
                  </a:lnTo>
                  <a:lnTo>
                    <a:pt x="681" y="2268"/>
                  </a:lnTo>
                  <a:lnTo>
                    <a:pt x="681" y="2155"/>
                  </a:lnTo>
                  <a:lnTo>
                    <a:pt x="794" y="2155"/>
                  </a:lnTo>
                  <a:lnTo>
                    <a:pt x="794" y="2268"/>
                  </a:lnTo>
                  <a:lnTo>
                    <a:pt x="908" y="2268"/>
                  </a:lnTo>
                  <a:lnTo>
                    <a:pt x="908" y="2155"/>
                  </a:lnTo>
                  <a:lnTo>
                    <a:pt x="1134" y="2155"/>
                  </a:lnTo>
                  <a:lnTo>
                    <a:pt x="1134" y="2268"/>
                  </a:lnTo>
                  <a:lnTo>
                    <a:pt x="1248" y="2268"/>
                  </a:lnTo>
                  <a:lnTo>
                    <a:pt x="1248" y="2495"/>
                  </a:lnTo>
                  <a:lnTo>
                    <a:pt x="1361" y="2495"/>
                  </a:lnTo>
                  <a:lnTo>
                    <a:pt x="1361" y="2608"/>
                  </a:lnTo>
                  <a:lnTo>
                    <a:pt x="1248" y="2608"/>
                  </a:lnTo>
                  <a:lnTo>
                    <a:pt x="1248" y="2835"/>
                  </a:lnTo>
                  <a:lnTo>
                    <a:pt x="1475" y="2835"/>
                  </a:lnTo>
                  <a:lnTo>
                    <a:pt x="1475" y="2722"/>
                  </a:lnTo>
                  <a:lnTo>
                    <a:pt x="1701" y="2722"/>
                  </a:lnTo>
                  <a:lnTo>
                    <a:pt x="1701" y="2495"/>
                  </a:lnTo>
                  <a:lnTo>
                    <a:pt x="1928" y="24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Rectangle 137">
              <a:extLst>
                <a:ext uri="{FF2B5EF4-FFF2-40B4-BE49-F238E27FC236}">
                  <a16:creationId xmlns:a16="http://schemas.microsoft.com/office/drawing/2014/main" id="{A930A196-BE00-4FE9-A1A9-E00878B43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2344"/>
              <a:ext cx="11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Freeform 139">
              <a:extLst>
                <a:ext uri="{FF2B5EF4-FFF2-40B4-BE49-F238E27FC236}">
                  <a16:creationId xmlns:a16="http://schemas.microsoft.com/office/drawing/2014/main" id="{AFB7228F-6150-49D6-A1CD-74A91CD5D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890"/>
              <a:ext cx="4422" cy="3175"/>
            </a:xfrm>
            <a:custGeom>
              <a:avLst/>
              <a:gdLst>
                <a:gd name="T0" fmla="*/ 4422 w 4422"/>
                <a:gd name="T1" fmla="*/ 2041 h 3175"/>
                <a:gd name="T2" fmla="*/ 4196 w 4422"/>
                <a:gd name="T3" fmla="*/ 2155 h 3175"/>
                <a:gd name="T4" fmla="*/ 4082 w 4422"/>
                <a:gd name="T5" fmla="*/ 2495 h 3175"/>
                <a:gd name="T6" fmla="*/ 3969 w 4422"/>
                <a:gd name="T7" fmla="*/ 2722 h 3175"/>
                <a:gd name="T8" fmla="*/ 3742 w 4422"/>
                <a:gd name="T9" fmla="*/ 2835 h 3175"/>
                <a:gd name="T10" fmla="*/ 3629 w 4422"/>
                <a:gd name="T11" fmla="*/ 2948 h 3175"/>
                <a:gd name="T12" fmla="*/ 3288 w 4422"/>
                <a:gd name="T13" fmla="*/ 3062 h 3175"/>
                <a:gd name="T14" fmla="*/ 3175 w 4422"/>
                <a:gd name="T15" fmla="*/ 2948 h 3175"/>
                <a:gd name="T16" fmla="*/ 2495 w 4422"/>
                <a:gd name="T17" fmla="*/ 2835 h 3175"/>
                <a:gd name="T18" fmla="*/ 2381 w 4422"/>
                <a:gd name="T19" fmla="*/ 2722 h 3175"/>
                <a:gd name="T20" fmla="*/ 2154 w 4422"/>
                <a:gd name="T21" fmla="*/ 2495 h 3175"/>
                <a:gd name="T22" fmla="*/ 2041 w 4422"/>
                <a:gd name="T23" fmla="*/ 2608 h 3175"/>
                <a:gd name="T24" fmla="*/ 1814 w 4422"/>
                <a:gd name="T25" fmla="*/ 2722 h 3175"/>
                <a:gd name="T26" fmla="*/ 1361 w 4422"/>
                <a:gd name="T27" fmla="*/ 2495 h 3175"/>
                <a:gd name="T28" fmla="*/ 1247 w 4422"/>
                <a:gd name="T29" fmla="*/ 2722 h 3175"/>
                <a:gd name="T30" fmla="*/ 1020 w 4422"/>
                <a:gd name="T31" fmla="*/ 2495 h 3175"/>
                <a:gd name="T32" fmla="*/ 794 w 4422"/>
                <a:gd name="T33" fmla="*/ 2608 h 3175"/>
                <a:gd name="T34" fmla="*/ 680 w 4422"/>
                <a:gd name="T35" fmla="*/ 2722 h 3175"/>
                <a:gd name="T36" fmla="*/ 567 w 4422"/>
                <a:gd name="T37" fmla="*/ 2835 h 3175"/>
                <a:gd name="T38" fmla="*/ 453 w 4422"/>
                <a:gd name="T39" fmla="*/ 3062 h 3175"/>
                <a:gd name="T40" fmla="*/ 227 w 4422"/>
                <a:gd name="T41" fmla="*/ 3175 h 3175"/>
                <a:gd name="T42" fmla="*/ 113 w 4422"/>
                <a:gd name="T43" fmla="*/ 2608 h 3175"/>
                <a:gd name="T44" fmla="*/ 227 w 4422"/>
                <a:gd name="T45" fmla="*/ 2381 h 3175"/>
                <a:gd name="T46" fmla="*/ 113 w 4422"/>
                <a:gd name="T47" fmla="*/ 2155 h 3175"/>
                <a:gd name="T48" fmla="*/ 0 w 4422"/>
                <a:gd name="T49" fmla="*/ 1474 h 3175"/>
                <a:gd name="T50" fmla="*/ 113 w 4422"/>
                <a:gd name="T51" fmla="*/ 1134 h 3175"/>
                <a:gd name="T52" fmla="*/ 227 w 4422"/>
                <a:gd name="T53" fmla="*/ 1021 h 3175"/>
                <a:gd name="T54" fmla="*/ 113 w 4422"/>
                <a:gd name="T55" fmla="*/ 907 h 3175"/>
                <a:gd name="T56" fmla="*/ 340 w 4422"/>
                <a:gd name="T57" fmla="*/ 680 h 3175"/>
                <a:gd name="T58" fmla="*/ 567 w 4422"/>
                <a:gd name="T59" fmla="*/ 340 h 3175"/>
                <a:gd name="T60" fmla="*/ 680 w 4422"/>
                <a:gd name="T61" fmla="*/ 227 h 3175"/>
                <a:gd name="T62" fmla="*/ 794 w 4422"/>
                <a:gd name="T63" fmla="*/ 113 h 3175"/>
                <a:gd name="T64" fmla="*/ 907 w 4422"/>
                <a:gd name="T65" fmla="*/ 0 h 3175"/>
                <a:gd name="T66" fmla="*/ 1814 w 4422"/>
                <a:gd name="T67" fmla="*/ 113 h 3175"/>
                <a:gd name="T68" fmla="*/ 1928 w 4422"/>
                <a:gd name="T69" fmla="*/ 340 h 3175"/>
                <a:gd name="T70" fmla="*/ 1814 w 4422"/>
                <a:gd name="T71" fmla="*/ 454 h 3175"/>
                <a:gd name="T72" fmla="*/ 1701 w 4422"/>
                <a:gd name="T73" fmla="*/ 567 h 3175"/>
                <a:gd name="T74" fmla="*/ 1587 w 4422"/>
                <a:gd name="T75" fmla="*/ 1021 h 3175"/>
                <a:gd name="T76" fmla="*/ 1701 w 4422"/>
                <a:gd name="T77" fmla="*/ 1134 h 3175"/>
                <a:gd name="T78" fmla="*/ 1814 w 4422"/>
                <a:gd name="T79" fmla="*/ 1361 h 3175"/>
                <a:gd name="T80" fmla="*/ 1928 w 4422"/>
                <a:gd name="T81" fmla="*/ 1588 h 3175"/>
                <a:gd name="T82" fmla="*/ 2381 w 4422"/>
                <a:gd name="T83" fmla="*/ 1474 h 3175"/>
                <a:gd name="T84" fmla="*/ 2721 w 4422"/>
                <a:gd name="T85" fmla="*/ 1588 h 3175"/>
                <a:gd name="T86" fmla="*/ 2948 w 4422"/>
                <a:gd name="T87" fmla="*/ 1701 h 3175"/>
                <a:gd name="T88" fmla="*/ 3062 w 4422"/>
                <a:gd name="T89" fmla="*/ 1814 h 3175"/>
                <a:gd name="T90" fmla="*/ 3402 w 4422"/>
                <a:gd name="T91" fmla="*/ 1701 h 3175"/>
                <a:gd name="T92" fmla="*/ 3629 w 4422"/>
                <a:gd name="T93" fmla="*/ 1814 h 3175"/>
                <a:gd name="T94" fmla="*/ 3855 w 4422"/>
                <a:gd name="T95" fmla="*/ 1928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22" h="3175">
                  <a:moveTo>
                    <a:pt x="4422" y="1928"/>
                  </a:moveTo>
                  <a:lnTo>
                    <a:pt x="4422" y="2041"/>
                  </a:lnTo>
                  <a:lnTo>
                    <a:pt x="4196" y="2041"/>
                  </a:lnTo>
                  <a:lnTo>
                    <a:pt x="4196" y="2155"/>
                  </a:lnTo>
                  <a:lnTo>
                    <a:pt x="4082" y="2155"/>
                  </a:lnTo>
                  <a:lnTo>
                    <a:pt x="4082" y="2495"/>
                  </a:lnTo>
                  <a:lnTo>
                    <a:pt x="3969" y="2495"/>
                  </a:lnTo>
                  <a:lnTo>
                    <a:pt x="3969" y="2722"/>
                  </a:lnTo>
                  <a:lnTo>
                    <a:pt x="3742" y="2722"/>
                  </a:lnTo>
                  <a:lnTo>
                    <a:pt x="3742" y="2835"/>
                  </a:lnTo>
                  <a:lnTo>
                    <a:pt x="3742" y="2948"/>
                  </a:lnTo>
                  <a:lnTo>
                    <a:pt x="3629" y="2948"/>
                  </a:lnTo>
                  <a:lnTo>
                    <a:pt x="3629" y="3062"/>
                  </a:lnTo>
                  <a:lnTo>
                    <a:pt x="3288" y="3062"/>
                  </a:lnTo>
                  <a:lnTo>
                    <a:pt x="3288" y="2948"/>
                  </a:lnTo>
                  <a:lnTo>
                    <a:pt x="3175" y="2948"/>
                  </a:lnTo>
                  <a:lnTo>
                    <a:pt x="3175" y="2835"/>
                  </a:lnTo>
                  <a:lnTo>
                    <a:pt x="2495" y="2835"/>
                  </a:lnTo>
                  <a:lnTo>
                    <a:pt x="2495" y="2722"/>
                  </a:lnTo>
                  <a:lnTo>
                    <a:pt x="2381" y="2722"/>
                  </a:lnTo>
                  <a:lnTo>
                    <a:pt x="2381" y="2495"/>
                  </a:lnTo>
                  <a:lnTo>
                    <a:pt x="2154" y="2495"/>
                  </a:lnTo>
                  <a:lnTo>
                    <a:pt x="2154" y="2608"/>
                  </a:lnTo>
                  <a:lnTo>
                    <a:pt x="2041" y="2608"/>
                  </a:lnTo>
                  <a:lnTo>
                    <a:pt x="2041" y="2722"/>
                  </a:lnTo>
                  <a:lnTo>
                    <a:pt x="1814" y="2722"/>
                  </a:lnTo>
                  <a:lnTo>
                    <a:pt x="1814" y="2495"/>
                  </a:lnTo>
                  <a:lnTo>
                    <a:pt x="1361" y="2495"/>
                  </a:lnTo>
                  <a:lnTo>
                    <a:pt x="1247" y="2495"/>
                  </a:lnTo>
                  <a:lnTo>
                    <a:pt x="1247" y="2722"/>
                  </a:lnTo>
                  <a:lnTo>
                    <a:pt x="1020" y="2722"/>
                  </a:lnTo>
                  <a:lnTo>
                    <a:pt x="1020" y="2495"/>
                  </a:lnTo>
                  <a:lnTo>
                    <a:pt x="794" y="2495"/>
                  </a:lnTo>
                  <a:lnTo>
                    <a:pt x="794" y="2608"/>
                  </a:lnTo>
                  <a:lnTo>
                    <a:pt x="680" y="2608"/>
                  </a:lnTo>
                  <a:lnTo>
                    <a:pt x="680" y="2722"/>
                  </a:lnTo>
                  <a:lnTo>
                    <a:pt x="567" y="2722"/>
                  </a:lnTo>
                  <a:lnTo>
                    <a:pt x="567" y="2835"/>
                  </a:lnTo>
                  <a:lnTo>
                    <a:pt x="453" y="2835"/>
                  </a:lnTo>
                  <a:lnTo>
                    <a:pt x="453" y="3062"/>
                  </a:lnTo>
                  <a:lnTo>
                    <a:pt x="227" y="3062"/>
                  </a:lnTo>
                  <a:lnTo>
                    <a:pt x="227" y="3175"/>
                  </a:lnTo>
                  <a:lnTo>
                    <a:pt x="113" y="3175"/>
                  </a:lnTo>
                  <a:lnTo>
                    <a:pt x="113" y="2608"/>
                  </a:lnTo>
                  <a:lnTo>
                    <a:pt x="227" y="2608"/>
                  </a:lnTo>
                  <a:lnTo>
                    <a:pt x="227" y="2381"/>
                  </a:lnTo>
                  <a:lnTo>
                    <a:pt x="113" y="2381"/>
                  </a:lnTo>
                  <a:lnTo>
                    <a:pt x="113" y="2155"/>
                  </a:lnTo>
                  <a:lnTo>
                    <a:pt x="0" y="2155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340" y="90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814" y="0"/>
                  </a:lnTo>
                  <a:lnTo>
                    <a:pt x="1814" y="113"/>
                  </a:lnTo>
                  <a:lnTo>
                    <a:pt x="1928" y="113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587" y="567"/>
                  </a:lnTo>
                  <a:lnTo>
                    <a:pt x="1587" y="1021"/>
                  </a:lnTo>
                  <a:lnTo>
                    <a:pt x="1701" y="1021"/>
                  </a:lnTo>
                  <a:lnTo>
                    <a:pt x="1701" y="1134"/>
                  </a:lnTo>
                  <a:lnTo>
                    <a:pt x="1814" y="1134"/>
                  </a:lnTo>
                  <a:lnTo>
                    <a:pt x="1814" y="1361"/>
                  </a:lnTo>
                  <a:lnTo>
                    <a:pt x="1928" y="1361"/>
                  </a:lnTo>
                  <a:lnTo>
                    <a:pt x="1928" y="1588"/>
                  </a:lnTo>
                  <a:lnTo>
                    <a:pt x="2381" y="1588"/>
                  </a:lnTo>
                  <a:lnTo>
                    <a:pt x="2381" y="1474"/>
                  </a:lnTo>
                  <a:lnTo>
                    <a:pt x="2721" y="1474"/>
                  </a:lnTo>
                  <a:lnTo>
                    <a:pt x="2721" y="1588"/>
                  </a:lnTo>
                  <a:lnTo>
                    <a:pt x="2948" y="1588"/>
                  </a:lnTo>
                  <a:lnTo>
                    <a:pt x="2948" y="1701"/>
                  </a:lnTo>
                  <a:lnTo>
                    <a:pt x="3062" y="1701"/>
                  </a:lnTo>
                  <a:lnTo>
                    <a:pt x="3062" y="1814"/>
                  </a:lnTo>
                  <a:lnTo>
                    <a:pt x="3402" y="1814"/>
                  </a:lnTo>
                  <a:lnTo>
                    <a:pt x="3402" y="1701"/>
                  </a:lnTo>
                  <a:lnTo>
                    <a:pt x="3629" y="1701"/>
                  </a:lnTo>
                  <a:lnTo>
                    <a:pt x="3629" y="1814"/>
                  </a:lnTo>
                  <a:lnTo>
                    <a:pt x="3855" y="1814"/>
                  </a:lnTo>
                  <a:lnTo>
                    <a:pt x="3855" y="1928"/>
                  </a:lnTo>
                  <a:lnTo>
                    <a:pt x="4422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EE6F2252-E70A-4525-8489-DA7761AB4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344"/>
              <a:ext cx="3062" cy="1474"/>
            </a:xfrm>
            <a:custGeom>
              <a:avLst/>
              <a:gdLst>
                <a:gd name="T0" fmla="*/ 3062 w 3062"/>
                <a:gd name="T1" fmla="*/ 1020 h 1474"/>
                <a:gd name="T2" fmla="*/ 3062 w 3062"/>
                <a:gd name="T3" fmla="*/ 680 h 1474"/>
                <a:gd name="T4" fmla="*/ 2835 w 3062"/>
                <a:gd name="T5" fmla="*/ 680 h 1474"/>
                <a:gd name="T6" fmla="*/ 2835 w 3062"/>
                <a:gd name="T7" fmla="*/ 567 h 1474"/>
                <a:gd name="T8" fmla="*/ 2155 w 3062"/>
                <a:gd name="T9" fmla="*/ 567 h 1474"/>
                <a:gd name="T10" fmla="*/ 2155 w 3062"/>
                <a:gd name="T11" fmla="*/ 907 h 1474"/>
                <a:gd name="T12" fmla="*/ 1701 w 3062"/>
                <a:gd name="T13" fmla="*/ 907 h 1474"/>
                <a:gd name="T14" fmla="*/ 1701 w 3062"/>
                <a:gd name="T15" fmla="*/ 793 h 1474"/>
                <a:gd name="T16" fmla="*/ 1588 w 3062"/>
                <a:gd name="T17" fmla="*/ 793 h 1474"/>
                <a:gd name="T18" fmla="*/ 1588 w 3062"/>
                <a:gd name="T19" fmla="*/ 907 h 1474"/>
                <a:gd name="T20" fmla="*/ 1475 w 3062"/>
                <a:gd name="T21" fmla="*/ 907 h 1474"/>
                <a:gd name="T22" fmla="*/ 1476 w 3062"/>
                <a:gd name="T23" fmla="*/ 795 h 1474"/>
                <a:gd name="T24" fmla="*/ 1021 w 3062"/>
                <a:gd name="T25" fmla="*/ 793 h 1474"/>
                <a:gd name="T26" fmla="*/ 1021 w 3062"/>
                <a:gd name="T27" fmla="*/ 680 h 1474"/>
                <a:gd name="T28" fmla="*/ 794 w 3062"/>
                <a:gd name="T29" fmla="*/ 680 h 1474"/>
                <a:gd name="T30" fmla="*/ 794 w 3062"/>
                <a:gd name="T31" fmla="*/ 567 h 1474"/>
                <a:gd name="T32" fmla="*/ 681 w 3062"/>
                <a:gd name="T33" fmla="*/ 567 h 1474"/>
                <a:gd name="T34" fmla="*/ 681 w 3062"/>
                <a:gd name="T35" fmla="*/ 453 h 1474"/>
                <a:gd name="T36" fmla="*/ 567 w 3062"/>
                <a:gd name="T37" fmla="*/ 453 h 1474"/>
                <a:gd name="T38" fmla="*/ 567 w 3062"/>
                <a:gd name="T39" fmla="*/ 340 h 1474"/>
                <a:gd name="T40" fmla="*/ 454 w 3062"/>
                <a:gd name="T41" fmla="*/ 340 h 1474"/>
                <a:gd name="T42" fmla="*/ 454 w 3062"/>
                <a:gd name="T43" fmla="*/ 226 h 1474"/>
                <a:gd name="T44" fmla="*/ 341 w 3062"/>
                <a:gd name="T45" fmla="*/ 226 h 1474"/>
                <a:gd name="T46" fmla="*/ 341 w 3062"/>
                <a:gd name="T47" fmla="*/ 0 h 1474"/>
                <a:gd name="T48" fmla="*/ 227 w 3062"/>
                <a:gd name="T49" fmla="*/ 0 h 1474"/>
                <a:gd name="T50" fmla="*/ 227 w 3062"/>
                <a:gd name="T51" fmla="*/ 226 h 1474"/>
                <a:gd name="T52" fmla="*/ 114 w 3062"/>
                <a:gd name="T53" fmla="*/ 226 h 1474"/>
                <a:gd name="T54" fmla="*/ 114 w 3062"/>
                <a:gd name="T55" fmla="*/ 113 h 1474"/>
                <a:gd name="T56" fmla="*/ 0 w 3062"/>
                <a:gd name="T57" fmla="*/ 113 h 1474"/>
                <a:gd name="T58" fmla="*/ 0 w 3062"/>
                <a:gd name="T59" fmla="*/ 567 h 1474"/>
                <a:gd name="T60" fmla="*/ 114 w 3062"/>
                <a:gd name="T61" fmla="*/ 567 h 1474"/>
                <a:gd name="T62" fmla="*/ 114 w 3062"/>
                <a:gd name="T63" fmla="*/ 680 h 1474"/>
                <a:gd name="T64" fmla="*/ 227 w 3062"/>
                <a:gd name="T65" fmla="*/ 680 h 1474"/>
                <a:gd name="T66" fmla="*/ 227 w 3062"/>
                <a:gd name="T67" fmla="*/ 907 h 1474"/>
                <a:gd name="T68" fmla="*/ 341 w 3062"/>
                <a:gd name="T69" fmla="*/ 907 h 1474"/>
                <a:gd name="T70" fmla="*/ 341 w 3062"/>
                <a:gd name="T71" fmla="*/ 1134 h 1474"/>
                <a:gd name="T72" fmla="*/ 794 w 3062"/>
                <a:gd name="T73" fmla="*/ 1134 h 1474"/>
                <a:gd name="T74" fmla="*/ 794 w 3062"/>
                <a:gd name="T75" fmla="*/ 1020 h 1474"/>
                <a:gd name="T76" fmla="*/ 1134 w 3062"/>
                <a:gd name="T77" fmla="*/ 1020 h 1474"/>
                <a:gd name="T78" fmla="*/ 1134 w 3062"/>
                <a:gd name="T79" fmla="*/ 1134 h 1474"/>
                <a:gd name="T80" fmla="*/ 1361 w 3062"/>
                <a:gd name="T81" fmla="*/ 1134 h 1474"/>
                <a:gd name="T82" fmla="*/ 1361 w 3062"/>
                <a:gd name="T83" fmla="*/ 1247 h 1474"/>
                <a:gd name="T84" fmla="*/ 1475 w 3062"/>
                <a:gd name="T85" fmla="*/ 1247 h 1474"/>
                <a:gd name="T86" fmla="*/ 1475 w 3062"/>
                <a:gd name="T87" fmla="*/ 1360 h 1474"/>
                <a:gd name="T88" fmla="*/ 1815 w 3062"/>
                <a:gd name="T89" fmla="*/ 1360 h 1474"/>
                <a:gd name="T90" fmla="*/ 1815 w 3062"/>
                <a:gd name="T91" fmla="*/ 1247 h 1474"/>
                <a:gd name="T92" fmla="*/ 2042 w 3062"/>
                <a:gd name="T93" fmla="*/ 1247 h 1474"/>
                <a:gd name="T94" fmla="*/ 2042 w 3062"/>
                <a:gd name="T95" fmla="*/ 1360 h 1474"/>
                <a:gd name="T96" fmla="*/ 2268 w 3062"/>
                <a:gd name="T97" fmla="*/ 1360 h 1474"/>
                <a:gd name="T98" fmla="*/ 2268 w 3062"/>
                <a:gd name="T99" fmla="*/ 1474 h 1474"/>
                <a:gd name="T100" fmla="*/ 2835 w 3062"/>
                <a:gd name="T101" fmla="*/ 1474 h 1474"/>
                <a:gd name="T102" fmla="*/ 2835 w 3062"/>
                <a:gd name="T103" fmla="*/ 1360 h 1474"/>
                <a:gd name="T104" fmla="*/ 2722 w 3062"/>
                <a:gd name="T105" fmla="*/ 1360 h 1474"/>
                <a:gd name="T106" fmla="*/ 2722 w 3062"/>
                <a:gd name="T107" fmla="*/ 1134 h 1474"/>
                <a:gd name="T108" fmla="*/ 2835 w 3062"/>
                <a:gd name="T109" fmla="*/ 1134 h 1474"/>
                <a:gd name="T110" fmla="*/ 2835 w 3062"/>
                <a:gd name="T111" fmla="*/ 1020 h 1474"/>
                <a:gd name="T112" fmla="*/ 3062 w 3062"/>
                <a:gd name="T113" fmla="*/ 102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62" h="1474">
                  <a:moveTo>
                    <a:pt x="3062" y="1020"/>
                  </a:moveTo>
                  <a:lnTo>
                    <a:pt x="3062" y="680"/>
                  </a:lnTo>
                  <a:lnTo>
                    <a:pt x="2835" y="680"/>
                  </a:lnTo>
                  <a:lnTo>
                    <a:pt x="2835" y="567"/>
                  </a:lnTo>
                  <a:lnTo>
                    <a:pt x="2155" y="567"/>
                  </a:lnTo>
                  <a:lnTo>
                    <a:pt x="2155" y="907"/>
                  </a:lnTo>
                  <a:lnTo>
                    <a:pt x="1701" y="907"/>
                  </a:lnTo>
                  <a:lnTo>
                    <a:pt x="1701" y="793"/>
                  </a:lnTo>
                  <a:lnTo>
                    <a:pt x="1588" y="793"/>
                  </a:lnTo>
                  <a:lnTo>
                    <a:pt x="1588" y="907"/>
                  </a:lnTo>
                  <a:lnTo>
                    <a:pt x="1475" y="907"/>
                  </a:lnTo>
                  <a:lnTo>
                    <a:pt x="1476" y="795"/>
                  </a:lnTo>
                  <a:lnTo>
                    <a:pt x="1021" y="793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134"/>
                  </a:lnTo>
                  <a:lnTo>
                    <a:pt x="794" y="1134"/>
                  </a:lnTo>
                  <a:lnTo>
                    <a:pt x="794" y="1020"/>
                  </a:lnTo>
                  <a:lnTo>
                    <a:pt x="1134" y="1020"/>
                  </a:lnTo>
                  <a:lnTo>
                    <a:pt x="1134" y="1134"/>
                  </a:lnTo>
                  <a:lnTo>
                    <a:pt x="1361" y="1134"/>
                  </a:lnTo>
                  <a:lnTo>
                    <a:pt x="1361" y="1247"/>
                  </a:lnTo>
                  <a:lnTo>
                    <a:pt x="1475" y="1247"/>
                  </a:lnTo>
                  <a:lnTo>
                    <a:pt x="1475" y="1360"/>
                  </a:lnTo>
                  <a:lnTo>
                    <a:pt x="1815" y="1360"/>
                  </a:lnTo>
                  <a:lnTo>
                    <a:pt x="1815" y="1247"/>
                  </a:lnTo>
                  <a:lnTo>
                    <a:pt x="2042" y="1247"/>
                  </a:lnTo>
                  <a:lnTo>
                    <a:pt x="2042" y="1360"/>
                  </a:lnTo>
                  <a:lnTo>
                    <a:pt x="2268" y="1360"/>
                  </a:lnTo>
                  <a:lnTo>
                    <a:pt x="2268" y="1474"/>
                  </a:lnTo>
                  <a:lnTo>
                    <a:pt x="2835" y="1474"/>
                  </a:lnTo>
                  <a:lnTo>
                    <a:pt x="2835" y="1360"/>
                  </a:lnTo>
                  <a:lnTo>
                    <a:pt x="2722" y="1360"/>
                  </a:lnTo>
                  <a:lnTo>
                    <a:pt x="2722" y="1134"/>
                  </a:lnTo>
                  <a:lnTo>
                    <a:pt x="2835" y="1134"/>
                  </a:lnTo>
                  <a:lnTo>
                    <a:pt x="2835" y="1020"/>
                  </a:lnTo>
                  <a:lnTo>
                    <a:pt x="3062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D8B204CE-9AEF-431B-A7D7-27166A0E5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2570"/>
              <a:ext cx="1021" cy="1134"/>
            </a:xfrm>
            <a:custGeom>
              <a:avLst/>
              <a:gdLst>
                <a:gd name="T0" fmla="*/ 907 w 1021"/>
                <a:gd name="T1" fmla="*/ 227 h 1134"/>
                <a:gd name="T2" fmla="*/ 794 w 1021"/>
                <a:gd name="T3" fmla="*/ 227 h 1134"/>
                <a:gd name="T4" fmla="*/ 794 w 1021"/>
                <a:gd name="T5" fmla="*/ 114 h 1134"/>
                <a:gd name="T6" fmla="*/ 567 w 1021"/>
                <a:gd name="T7" fmla="*/ 114 h 1134"/>
                <a:gd name="T8" fmla="*/ 567 w 1021"/>
                <a:gd name="T9" fmla="*/ 227 h 1134"/>
                <a:gd name="T10" fmla="*/ 454 w 1021"/>
                <a:gd name="T11" fmla="*/ 227 h 1134"/>
                <a:gd name="T12" fmla="*/ 454 w 1021"/>
                <a:gd name="T13" fmla="*/ 114 h 1134"/>
                <a:gd name="T14" fmla="*/ 340 w 1021"/>
                <a:gd name="T15" fmla="*/ 114 h 1134"/>
                <a:gd name="T16" fmla="*/ 227 w 1021"/>
                <a:gd name="T17" fmla="*/ 114 h 1134"/>
                <a:gd name="T18" fmla="*/ 227 w 1021"/>
                <a:gd name="T19" fmla="*/ 0 h 1134"/>
                <a:gd name="T20" fmla="*/ 0 w 1021"/>
                <a:gd name="T21" fmla="*/ 0 h 1134"/>
                <a:gd name="T22" fmla="*/ 0 w 1021"/>
                <a:gd name="T23" fmla="*/ 567 h 1134"/>
                <a:gd name="T24" fmla="*/ 227 w 1021"/>
                <a:gd name="T25" fmla="*/ 567 h 1134"/>
                <a:gd name="T26" fmla="*/ 227 w 1021"/>
                <a:gd name="T27" fmla="*/ 681 h 1134"/>
                <a:gd name="T28" fmla="*/ 340 w 1021"/>
                <a:gd name="T29" fmla="*/ 681 h 1134"/>
                <a:gd name="T30" fmla="*/ 340 w 1021"/>
                <a:gd name="T31" fmla="*/ 908 h 1134"/>
                <a:gd name="T32" fmla="*/ 454 w 1021"/>
                <a:gd name="T33" fmla="*/ 908 h 1134"/>
                <a:gd name="T34" fmla="*/ 454 w 1021"/>
                <a:gd name="T35" fmla="*/ 1021 h 1134"/>
                <a:gd name="T36" fmla="*/ 567 w 1021"/>
                <a:gd name="T37" fmla="*/ 1021 h 1134"/>
                <a:gd name="T38" fmla="*/ 567 w 1021"/>
                <a:gd name="T39" fmla="*/ 1134 h 1134"/>
                <a:gd name="T40" fmla="*/ 794 w 1021"/>
                <a:gd name="T41" fmla="*/ 1134 h 1134"/>
                <a:gd name="T42" fmla="*/ 794 w 1021"/>
                <a:gd name="T43" fmla="*/ 794 h 1134"/>
                <a:gd name="T44" fmla="*/ 907 w 1021"/>
                <a:gd name="T45" fmla="*/ 794 h 1134"/>
                <a:gd name="T46" fmla="*/ 907 w 1021"/>
                <a:gd name="T47" fmla="*/ 454 h 1134"/>
                <a:gd name="T48" fmla="*/ 1021 w 1021"/>
                <a:gd name="T49" fmla="*/ 454 h 1134"/>
                <a:gd name="T50" fmla="*/ 1021 w 1021"/>
                <a:gd name="T51" fmla="*/ 341 h 1134"/>
                <a:gd name="T52" fmla="*/ 907 w 1021"/>
                <a:gd name="T53" fmla="*/ 341 h 1134"/>
                <a:gd name="T54" fmla="*/ 907 w 1021"/>
                <a:gd name="T5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1" h="1134">
                  <a:moveTo>
                    <a:pt x="907" y="227"/>
                  </a:moveTo>
                  <a:lnTo>
                    <a:pt x="794" y="227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454" y="90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907" y="341"/>
                  </a:lnTo>
                  <a:lnTo>
                    <a:pt x="90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3BA447F1-AED9-48A7-B48F-EE272DD33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2117"/>
              <a:ext cx="907" cy="1247"/>
            </a:xfrm>
            <a:custGeom>
              <a:avLst/>
              <a:gdLst>
                <a:gd name="T0" fmla="*/ 907 w 907"/>
                <a:gd name="T1" fmla="*/ 340 h 1247"/>
                <a:gd name="T2" fmla="*/ 907 w 907"/>
                <a:gd name="T3" fmla="*/ 907 h 1247"/>
                <a:gd name="T4" fmla="*/ 794 w 907"/>
                <a:gd name="T5" fmla="*/ 907 h 1247"/>
                <a:gd name="T6" fmla="*/ 794 w 907"/>
                <a:gd name="T7" fmla="*/ 1134 h 1247"/>
                <a:gd name="T8" fmla="*/ 567 w 907"/>
                <a:gd name="T9" fmla="*/ 1134 h 1247"/>
                <a:gd name="T10" fmla="*/ 567 w 907"/>
                <a:gd name="T11" fmla="*/ 1247 h 1247"/>
                <a:gd name="T12" fmla="*/ 453 w 907"/>
                <a:gd name="T13" fmla="*/ 1247 h 1247"/>
                <a:gd name="T14" fmla="*/ 453 w 907"/>
                <a:gd name="T15" fmla="*/ 1134 h 1247"/>
                <a:gd name="T16" fmla="*/ 227 w 907"/>
                <a:gd name="T17" fmla="*/ 1134 h 1247"/>
                <a:gd name="T18" fmla="*/ 227 w 907"/>
                <a:gd name="T19" fmla="*/ 1020 h 1247"/>
                <a:gd name="T20" fmla="*/ 0 w 907"/>
                <a:gd name="T21" fmla="*/ 1020 h 1247"/>
                <a:gd name="T22" fmla="*/ 0 w 907"/>
                <a:gd name="T23" fmla="*/ 794 h 1247"/>
                <a:gd name="T24" fmla="*/ 227 w 907"/>
                <a:gd name="T25" fmla="*/ 794 h 1247"/>
                <a:gd name="T26" fmla="*/ 227 w 907"/>
                <a:gd name="T27" fmla="*/ 567 h 1247"/>
                <a:gd name="T28" fmla="*/ 340 w 907"/>
                <a:gd name="T29" fmla="*/ 567 h 1247"/>
                <a:gd name="T30" fmla="*/ 340 w 907"/>
                <a:gd name="T31" fmla="*/ 453 h 1247"/>
                <a:gd name="T32" fmla="*/ 227 w 907"/>
                <a:gd name="T33" fmla="*/ 453 h 1247"/>
                <a:gd name="T34" fmla="*/ 227 w 907"/>
                <a:gd name="T35" fmla="*/ 227 h 1247"/>
                <a:gd name="T36" fmla="*/ 113 w 907"/>
                <a:gd name="T37" fmla="*/ 227 h 1247"/>
                <a:gd name="T38" fmla="*/ 113 w 907"/>
                <a:gd name="T39" fmla="*/ 0 h 1247"/>
                <a:gd name="T40" fmla="*/ 567 w 907"/>
                <a:gd name="T41" fmla="*/ 0 h 1247"/>
                <a:gd name="T42" fmla="*/ 567 w 907"/>
                <a:gd name="T43" fmla="*/ 113 h 1247"/>
                <a:gd name="T44" fmla="*/ 680 w 907"/>
                <a:gd name="T45" fmla="*/ 113 h 1247"/>
                <a:gd name="T46" fmla="*/ 680 w 907"/>
                <a:gd name="T47" fmla="*/ 340 h 1247"/>
                <a:gd name="T48" fmla="*/ 907 w 907"/>
                <a:gd name="T49" fmla="*/ 34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247">
                  <a:moveTo>
                    <a:pt x="907" y="340"/>
                  </a:moveTo>
                  <a:lnTo>
                    <a:pt x="90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453" y="1247"/>
                  </a:lnTo>
                  <a:lnTo>
                    <a:pt x="453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0" y="1020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90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A1A6761C-839C-442B-BDB9-4400DC89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663"/>
              <a:ext cx="1021" cy="1134"/>
            </a:xfrm>
            <a:custGeom>
              <a:avLst/>
              <a:gdLst>
                <a:gd name="T0" fmla="*/ 1021 w 1021"/>
                <a:gd name="T1" fmla="*/ 227 h 1134"/>
                <a:gd name="T2" fmla="*/ 908 w 1021"/>
                <a:gd name="T3" fmla="*/ 227 h 1134"/>
                <a:gd name="T4" fmla="*/ 908 w 1021"/>
                <a:gd name="T5" fmla="*/ 114 h 1134"/>
                <a:gd name="T6" fmla="*/ 681 w 1021"/>
                <a:gd name="T7" fmla="*/ 114 h 1134"/>
                <a:gd name="T8" fmla="*/ 681 w 1021"/>
                <a:gd name="T9" fmla="*/ 227 h 1134"/>
                <a:gd name="T10" fmla="*/ 567 w 1021"/>
                <a:gd name="T11" fmla="*/ 227 h 1134"/>
                <a:gd name="T12" fmla="*/ 567 w 1021"/>
                <a:gd name="T13" fmla="*/ 0 h 1134"/>
                <a:gd name="T14" fmla="*/ 341 w 1021"/>
                <a:gd name="T15" fmla="*/ 0 h 1134"/>
                <a:gd name="T16" fmla="*/ 341 w 1021"/>
                <a:gd name="T17" fmla="*/ 114 h 1134"/>
                <a:gd name="T18" fmla="*/ 454 w 1021"/>
                <a:gd name="T19" fmla="*/ 114 h 1134"/>
                <a:gd name="T20" fmla="*/ 454 w 1021"/>
                <a:gd name="T21" fmla="*/ 227 h 1134"/>
                <a:gd name="T22" fmla="*/ 227 w 1021"/>
                <a:gd name="T23" fmla="*/ 227 h 1134"/>
                <a:gd name="T24" fmla="*/ 227 w 1021"/>
                <a:gd name="T25" fmla="*/ 340 h 1134"/>
                <a:gd name="T26" fmla="*/ 114 w 1021"/>
                <a:gd name="T27" fmla="*/ 340 h 1134"/>
                <a:gd name="T28" fmla="*/ 114 w 1021"/>
                <a:gd name="T29" fmla="*/ 567 h 1134"/>
                <a:gd name="T30" fmla="*/ 0 w 1021"/>
                <a:gd name="T31" fmla="*/ 567 h 1134"/>
                <a:gd name="T32" fmla="*/ 0 w 1021"/>
                <a:gd name="T33" fmla="*/ 794 h 1134"/>
                <a:gd name="T34" fmla="*/ 114 w 1021"/>
                <a:gd name="T35" fmla="*/ 794 h 1134"/>
                <a:gd name="T36" fmla="*/ 114 w 1021"/>
                <a:gd name="T37" fmla="*/ 1134 h 1134"/>
                <a:gd name="T38" fmla="*/ 454 w 1021"/>
                <a:gd name="T39" fmla="*/ 1134 h 1134"/>
                <a:gd name="T40" fmla="*/ 454 w 1021"/>
                <a:gd name="T41" fmla="*/ 907 h 1134"/>
                <a:gd name="T42" fmla="*/ 681 w 1021"/>
                <a:gd name="T43" fmla="*/ 907 h 1134"/>
                <a:gd name="T44" fmla="*/ 681 w 1021"/>
                <a:gd name="T45" fmla="*/ 567 h 1134"/>
                <a:gd name="T46" fmla="*/ 794 w 1021"/>
                <a:gd name="T47" fmla="*/ 567 h 1134"/>
                <a:gd name="T48" fmla="*/ 794 w 1021"/>
                <a:gd name="T49" fmla="*/ 454 h 1134"/>
                <a:gd name="T50" fmla="*/ 908 w 1021"/>
                <a:gd name="T51" fmla="*/ 454 h 1134"/>
                <a:gd name="T52" fmla="*/ 908 w 1021"/>
                <a:gd name="T53" fmla="*/ 340 h 1134"/>
                <a:gd name="T54" fmla="*/ 1021 w 1021"/>
                <a:gd name="T55" fmla="*/ 340 h 1134"/>
                <a:gd name="T56" fmla="*/ 1021 w 1021"/>
                <a:gd name="T57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1134">
                  <a:moveTo>
                    <a:pt x="1021" y="227"/>
                  </a:moveTo>
                  <a:lnTo>
                    <a:pt x="908" y="227"/>
                  </a:lnTo>
                  <a:lnTo>
                    <a:pt x="908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1134"/>
                  </a:lnTo>
                  <a:lnTo>
                    <a:pt x="454" y="1134"/>
                  </a:lnTo>
                  <a:lnTo>
                    <a:pt x="454" y="907"/>
                  </a:lnTo>
                  <a:lnTo>
                    <a:pt x="681" y="907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908" y="454"/>
                  </a:lnTo>
                  <a:lnTo>
                    <a:pt x="908" y="340"/>
                  </a:lnTo>
                  <a:lnTo>
                    <a:pt x="1021" y="340"/>
                  </a:lnTo>
                  <a:lnTo>
                    <a:pt x="102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27660645-111B-4553-AB2A-19838FF76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323"/>
              <a:ext cx="1701" cy="1474"/>
            </a:xfrm>
            <a:custGeom>
              <a:avLst/>
              <a:gdLst>
                <a:gd name="T0" fmla="*/ 1247 w 1701"/>
                <a:gd name="T1" fmla="*/ 0 h 1474"/>
                <a:gd name="T2" fmla="*/ 1361 w 1701"/>
                <a:gd name="T3" fmla="*/ 0 h 1474"/>
                <a:gd name="T4" fmla="*/ 1361 w 1701"/>
                <a:gd name="T5" fmla="*/ 113 h 1474"/>
                <a:gd name="T6" fmla="*/ 1474 w 1701"/>
                <a:gd name="T7" fmla="*/ 113 h 1474"/>
                <a:gd name="T8" fmla="*/ 1474 w 1701"/>
                <a:gd name="T9" fmla="*/ 227 h 1474"/>
                <a:gd name="T10" fmla="*/ 1588 w 1701"/>
                <a:gd name="T11" fmla="*/ 227 h 1474"/>
                <a:gd name="T12" fmla="*/ 1588 w 1701"/>
                <a:gd name="T13" fmla="*/ 454 h 1474"/>
                <a:gd name="T14" fmla="*/ 1701 w 1701"/>
                <a:gd name="T15" fmla="*/ 454 h 1474"/>
                <a:gd name="T16" fmla="*/ 1701 w 1701"/>
                <a:gd name="T17" fmla="*/ 567 h 1474"/>
                <a:gd name="T18" fmla="*/ 1474 w 1701"/>
                <a:gd name="T19" fmla="*/ 567 h 1474"/>
                <a:gd name="T20" fmla="*/ 1474 w 1701"/>
                <a:gd name="T21" fmla="*/ 680 h 1474"/>
                <a:gd name="T22" fmla="*/ 1361 w 1701"/>
                <a:gd name="T23" fmla="*/ 680 h 1474"/>
                <a:gd name="T24" fmla="*/ 1361 w 1701"/>
                <a:gd name="T25" fmla="*/ 907 h 1474"/>
                <a:gd name="T26" fmla="*/ 1247 w 1701"/>
                <a:gd name="T27" fmla="*/ 907 h 1474"/>
                <a:gd name="T28" fmla="*/ 1247 w 1701"/>
                <a:gd name="T29" fmla="*/ 1134 h 1474"/>
                <a:gd name="T30" fmla="*/ 1361 w 1701"/>
                <a:gd name="T31" fmla="*/ 1134 h 1474"/>
                <a:gd name="T32" fmla="*/ 1361 w 1701"/>
                <a:gd name="T33" fmla="*/ 1361 h 1474"/>
                <a:gd name="T34" fmla="*/ 1134 w 1701"/>
                <a:gd name="T35" fmla="*/ 1361 h 1474"/>
                <a:gd name="T36" fmla="*/ 1134 w 1701"/>
                <a:gd name="T37" fmla="*/ 1474 h 1474"/>
                <a:gd name="T38" fmla="*/ 1021 w 1701"/>
                <a:gd name="T39" fmla="*/ 1474 h 1474"/>
                <a:gd name="T40" fmla="*/ 1021 w 1701"/>
                <a:gd name="T41" fmla="*/ 1361 h 1474"/>
                <a:gd name="T42" fmla="*/ 794 w 1701"/>
                <a:gd name="T43" fmla="*/ 1361 h 1474"/>
                <a:gd name="T44" fmla="*/ 794 w 1701"/>
                <a:gd name="T45" fmla="*/ 1247 h 1474"/>
                <a:gd name="T46" fmla="*/ 567 w 1701"/>
                <a:gd name="T47" fmla="*/ 1247 h 1474"/>
                <a:gd name="T48" fmla="*/ 567 w 1701"/>
                <a:gd name="T49" fmla="*/ 1134 h 1474"/>
                <a:gd name="T50" fmla="*/ 340 w 1701"/>
                <a:gd name="T51" fmla="*/ 1134 h 1474"/>
                <a:gd name="T52" fmla="*/ 340 w 1701"/>
                <a:gd name="T53" fmla="*/ 907 h 1474"/>
                <a:gd name="T54" fmla="*/ 227 w 1701"/>
                <a:gd name="T55" fmla="*/ 907 h 1474"/>
                <a:gd name="T56" fmla="*/ 227 w 1701"/>
                <a:gd name="T57" fmla="*/ 794 h 1474"/>
                <a:gd name="T58" fmla="*/ 0 w 1701"/>
                <a:gd name="T59" fmla="*/ 794 h 1474"/>
                <a:gd name="T60" fmla="*/ 0 w 1701"/>
                <a:gd name="T61" fmla="*/ 454 h 1474"/>
                <a:gd name="T62" fmla="*/ 567 w 1701"/>
                <a:gd name="T63" fmla="*/ 454 h 1474"/>
                <a:gd name="T64" fmla="*/ 567 w 1701"/>
                <a:gd name="T65" fmla="*/ 567 h 1474"/>
                <a:gd name="T66" fmla="*/ 680 w 1701"/>
                <a:gd name="T67" fmla="*/ 567 h 1474"/>
                <a:gd name="T68" fmla="*/ 680 w 1701"/>
                <a:gd name="T69" fmla="*/ 454 h 1474"/>
                <a:gd name="T70" fmla="*/ 794 w 1701"/>
                <a:gd name="T71" fmla="*/ 454 h 1474"/>
                <a:gd name="T72" fmla="*/ 794 w 1701"/>
                <a:gd name="T73" fmla="*/ 340 h 1474"/>
                <a:gd name="T74" fmla="*/ 1247 w 1701"/>
                <a:gd name="T75" fmla="*/ 340 h 1474"/>
                <a:gd name="T76" fmla="*/ 1247 w 1701"/>
                <a:gd name="T77" fmla="*/ 227 h 1474"/>
                <a:gd name="T78" fmla="*/ 1134 w 1701"/>
                <a:gd name="T79" fmla="*/ 227 h 1474"/>
                <a:gd name="T80" fmla="*/ 1134 w 1701"/>
                <a:gd name="T81" fmla="*/ 113 h 1474"/>
                <a:gd name="T82" fmla="*/ 1247 w 1701"/>
                <a:gd name="T83" fmla="*/ 113 h 1474"/>
                <a:gd name="T84" fmla="*/ 1247 w 1701"/>
                <a:gd name="T8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1474">
                  <a:moveTo>
                    <a:pt x="1247" y="0"/>
                  </a:moveTo>
                  <a:lnTo>
                    <a:pt x="1361" y="0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227"/>
                  </a:lnTo>
                  <a:lnTo>
                    <a:pt x="1588" y="227"/>
                  </a:lnTo>
                  <a:lnTo>
                    <a:pt x="1588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474" y="567"/>
                  </a:lnTo>
                  <a:lnTo>
                    <a:pt x="1474" y="680"/>
                  </a:lnTo>
                  <a:lnTo>
                    <a:pt x="1361" y="680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1134"/>
                  </a:lnTo>
                  <a:lnTo>
                    <a:pt x="1361" y="1134"/>
                  </a:lnTo>
                  <a:lnTo>
                    <a:pt x="1361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1"/>
                  </a:lnTo>
                  <a:lnTo>
                    <a:pt x="794" y="1361"/>
                  </a:lnTo>
                  <a:lnTo>
                    <a:pt x="794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1247" y="340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658444B5-7EC2-4576-9056-61EA33F69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89"/>
              <a:ext cx="1361" cy="1701"/>
            </a:xfrm>
            <a:custGeom>
              <a:avLst/>
              <a:gdLst>
                <a:gd name="T0" fmla="*/ 1134 w 1361"/>
                <a:gd name="T1" fmla="*/ 1134 h 1701"/>
                <a:gd name="T2" fmla="*/ 1134 w 1361"/>
                <a:gd name="T3" fmla="*/ 1247 h 1701"/>
                <a:gd name="T4" fmla="*/ 1021 w 1361"/>
                <a:gd name="T5" fmla="*/ 1247 h 1701"/>
                <a:gd name="T6" fmla="*/ 1021 w 1361"/>
                <a:gd name="T7" fmla="*/ 1361 h 1701"/>
                <a:gd name="T8" fmla="*/ 1134 w 1361"/>
                <a:gd name="T9" fmla="*/ 1361 h 1701"/>
                <a:gd name="T10" fmla="*/ 1134 w 1361"/>
                <a:gd name="T11" fmla="*/ 1474 h 1701"/>
                <a:gd name="T12" fmla="*/ 681 w 1361"/>
                <a:gd name="T13" fmla="*/ 1474 h 1701"/>
                <a:gd name="T14" fmla="*/ 681 w 1361"/>
                <a:gd name="T15" fmla="*/ 1588 h 1701"/>
                <a:gd name="T16" fmla="*/ 567 w 1361"/>
                <a:gd name="T17" fmla="*/ 1588 h 1701"/>
                <a:gd name="T18" fmla="*/ 567 w 1361"/>
                <a:gd name="T19" fmla="*/ 1701 h 1701"/>
                <a:gd name="T20" fmla="*/ 454 w 1361"/>
                <a:gd name="T21" fmla="*/ 1701 h 1701"/>
                <a:gd name="T22" fmla="*/ 454 w 1361"/>
                <a:gd name="T23" fmla="*/ 1588 h 1701"/>
                <a:gd name="T24" fmla="*/ 0 w 1361"/>
                <a:gd name="T25" fmla="*/ 1588 h 1701"/>
                <a:gd name="T26" fmla="*/ 0 w 1361"/>
                <a:gd name="T27" fmla="*/ 1247 h 1701"/>
                <a:gd name="T28" fmla="*/ 114 w 1361"/>
                <a:gd name="T29" fmla="*/ 1247 h 1701"/>
                <a:gd name="T30" fmla="*/ 114 w 1361"/>
                <a:gd name="T31" fmla="*/ 907 h 1701"/>
                <a:gd name="T32" fmla="*/ 227 w 1361"/>
                <a:gd name="T33" fmla="*/ 907 h 1701"/>
                <a:gd name="T34" fmla="*/ 227 w 1361"/>
                <a:gd name="T35" fmla="*/ 454 h 1701"/>
                <a:gd name="T36" fmla="*/ 341 w 1361"/>
                <a:gd name="T37" fmla="*/ 454 h 1701"/>
                <a:gd name="T38" fmla="*/ 341 w 1361"/>
                <a:gd name="T39" fmla="*/ 340 h 1701"/>
                <a:gd name="T40" fmla="*/ 454 w 1361"/>
                <a:gd name="T41" fmla="*/ 340 h 1701"/>
                <a:gd name="T42" fmla="*/ 454 w 1361"/>
                <a:gd name="T43" fmla="*/ 227 h 1701"/>
                <a:gd name="T44" fmla="*/ 567 w 1361"/>
                <a:gd name="T45" fmla="*/ 227 h 1701"/>
                <a:gd name="T46" fmla="*/ 567 w 1361"/>
                <a:gd name="T47" fmla="*/ 113 h 1701"/>
                <a:gd name="T48" fmla="*/ 794 w 1361"/>
                <a:gd name="T49" fmla="*/ 113 h 1701"/>
                <a:gd name="T50" fmla="*/ 794 w 1361"/>
                <a:gd name="T51" fmla="*/ 227 h 1701"/>
                <a:gd name="T52" fmla="*/ 908 w 1361"/>
                <a:gd name="T53" fmla="*/ 227 h 1701"/>
                <a:gd name="T54" fmla="*/ 908 w 1361"/>
                <a:gd name="T55" fmla="*/ 0 h 1701"/>
                <a:gd name="T56" fmla="*/ 1021 w 1361"/>
                <a:gd name="T57" fmla="*/ 0 h 1701"/>
                <a:gd name="T58" fmla="*/ 1021 w 1361"/>
                <a:gd name="T59" fmla="*/ 113 h 1701"/>
                <a:gd name="T60" fmla="*/ 1361 w 1361"/>
                <a:gd name="T61" fmla="*/ 113 h 1701"/>
                <a:gd name="T62" fmla="*/ 1361 w 1361"/>
                <a:gd name="T63" fmla="*/ 227 h 1701"/>
                <a:gd name="T64" fmla="*/ 1248 w 1361"/>
                <a:gd name="T65" fmla="*/ 227 h 1701"/>
                <a:gd name="T66" fmla="*/ 1248 w 1361"/>
                <a:gd name="T67" fmla="*/ 454 h 1701"/>
                <a:gd name="T68" fmla="*/ 1134 w 1361"/>
                <a:gd name="T69" fmla="*/ 454 h 1701"/>
                <a:gd name="T70" fmla="*/ 1134 w 1361"/>
                <a:gd name="T71" fmla="*/ 567 h 1701"/>
                <a:gd name="T72" fmla="*/ 1021 w 1361"/>
                <a:gd name="T73" fmla="*/ 567 h 1701"/>
                <a:gd name="T74" fmla="*/ 1021 w 1361"/>
                <a:gd name="T75" fmla="*/ 680 h 1701"/>
                <a:gd name="T76" fmla="*/ 908 w 1361"/>
                <a:gd name="T77" fmla="*/ 680 h 1701"/>
                <a:gd name="T78" fmla="*/ 908 w 1361"/>
                <a:gd name="T79" fmla="*/ 907 h 1701"/>
                <a:gd name="T80" fmla="*/ 1021 w 1361"/>
                <a:gd name="T81" fmla="*/ 907 h 1701"/>
                <a:gd name="T82" fmla="*/ 1021 w 1361"/>
                <a:gd name="T83" fmla="*/ 1134 h 1701"/>
                <a:gd name="T84" fmla="*/ 1134 w 1361"/>
                <a:gd name="T85" fmla="*/ 113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1" h="1701">
                  <a:moveTo>
                    <a:pt x="1134" y="1134"/>
                  </a:moveTo>
                  <a:lnTo>
                    <a:pt x="1134" y="1247"/>
                  </a:lnTo>
                  <a:lnTo>
                    <a:pt x="1021" y="1247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681" y="1474"/>
                  </a:lnTo>
                  <a:lnTo>
                    <a:pt x="681" y="1588"/>
                  </a:lnTo>
                  <a:lnTo>
                    <a:pt x="567" y="1588"/>
                  </a:lnTo>
                  <a:lnTo>
                    <a:pt x="567" y="1701"/>
                  </a:lnTo>
                  <a:lnTo>
                    <a:pt x="454" y="1701"/>
                  </a:lnTo>
                  <a:lnTo>
                    <a:pt x="454" y="1588"/>
                  </a:lnTo>
                  <a:lnTo>
                    <a:pt x="0" y="1588"/>
                  </a:lnTo>
                  <a:lnTo>
                    <a:pt x="0" y="1247"/>
                  </a:lnTo>
                  <a:lnTo>
                    <a:pt x="114" y="1247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907"/>
                  </a:lnTo>
                  <a:lnTo>
                    <a:pt x="1021" y="907"/>
                  </a:lnTo>
                  <a:lnTo>
                    <a:pt x="1021" y="1134"/>
                  </a:lnTo>
                  <a:lnTo>
                    <a:pt x="1134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D23985C5-9484-4251-A5F0-FAEE1DA00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550"/>
              <a:ext cx="794" cy="680"/>
            </a:xfrm>
            <a:custGeom>
              <a:avLst/>
              <a:gdLst>
                <a:gd name="T0" fmla="*/ 114 w 794"/>
                <a:gd name="T1" fmla="*/ 567 h 680"/>
                <a:gd name="T2" fmla="*/ 227 w 794"/>
                <a:gd name="T3" fmla="*/ 567 h 680"/>
                <a:gd name="T4" fmla="*/ 227 w 794"/>
                <a:gd name="T5" fmla="*/ 680 h 680"/>
                <a:gd name="T6" fmla="*/ 794 w 794"/>
                <a:gd name="T7" fmla="*/ 680 h 680"/>
                <a:gd name="T8" fmla="*/ 794 w 794"/>
                <a:gd name="T9" fmla="*/ 453 h 680"/>
                <a:gd name="T10" fmla="*/ 681 w 794"/>
                <a:gd name="T11" fmla="*/ 453 h 680"/>
                <a:gd name="T12" fmla="*/ 681 w 794"/>
                <a:gd name="T13" fmla="*/ 340 h 680"/>
                <a:gd name="T14" fmla="*/ 567 w 794"/>
                <a:gd name="T15" fmla="*/ 340 h 680"/>
                <a:gd name="T16" fmla="*/ 567 w 794"/>
                <a:gd name="T17" fmla="*/ 113 h 680"/>
                <a:gd name="T18" fmla="*/ 454 w 794"/>
                <a:gd name="T19" fmla="*/ 113 h 680"/>
                <a:gd name="T20" fmla="*/ 454 w 794"/>
                <a:gd name="T21" fmla="*/ 0 h 680"/>
                <a:gd name="T22" fmla="*/ 340 w 794"/>
                <a:gd name="T23" fmla="*/ 0 h 680"/>
                <a:gd name="T24" fmla="*/ 340 w 794"/>
                <a:gd name="T25" fmla="*/ 113 h 680"/>
                <a:gd name="T26" fmla="*/ 227 w 794"/>
                <a:gd name="T27" fmla="*/ 113 h 680"/>
                <a:gd name="T28" fmla="*/ 227 w 794"/>
                <a:gd name="T29" fmla="*/ 227 h 680"/>
                <a:gd name="T30" fmla="*/ 114 w 794"/>
                <a:gd name="T31" fmla="*/ 227 h 680"/>
                <a:gd name="T32" fmla="*/ 114 w 794"/>
                <a:gd name="T33" fmla="*/ 340 h 680"/>
                <a:gd name="T34" fmla="*/ 0 w 794"/>
                <a:gd name="T35" fmla="*/ 340 h 680"/>
                <a:gd name="T36" fmla="*/ 0 w 794"/>
                <a:gd name="T37" fmla="*/ 453 h 680"/>
                <a:gd name="T38" fmla="*/ 114 w 794"/>
                <a:gd name="T39" fmla="*/ 453 h 680"/>
                <a:gd name="T40" fmla="*/ 114 w 794"/>
                <a:gd name="T41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680">
                  <a:moveTo>
                    <a:pt x="114" y="567"/>
                  </a:moveTo>
                  <a:lnTo>
                    <a:pt x="227" y="567"/>
                  </a:lnTo>
                  <a:lnTo>
                    <a:pt x="227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191633C7-5559-4A96-9839-814B86CFC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117"/>
              <a:ext cx="2041" cy="1134"/>
            </a:xfrm>
            <a:custGeom>
              <a:avLst/>
              <a:gdLst>
                <a:gd name="T0" fmla="*/ 2041 w 2041"/>
                <a:gd name="T1" fmla="*/ 794 h 1134"/>
                <a:gd name="T2" fmla="*/ 1928 w 2041"/>
                <a:gd name="T3" fmla="*/ 794 h 1134"/>
                <a:gd name="T4" fmla="*/ 1928 w 2041"/>
                <a:gd name="T5" fmla="*/ 1134 h 1134"/>
                <a:gd name="T6" fmla="*/ 1474 w 2041"/>
                <a:gd name="T7" fmla="*/ 1134 h 1134"/>
                <a:gd name="T8" fmla="*/ 1474 w 2041"/>
                <a:gd name="T9" fmla="*/ 1020 h 1134"/>
                <a:gd name="T10" fmla="*/ 1361 w 2041"/>
                <a:gd name="T11" fmla="*/ 1020 h 1134"/>
                <a:gd name="T12" fmla="*/ 1361 w 2041"/>
                <a:gd name="T13" fmla="*/ 1134 h 1134"/>
                <a:gd name="T14" fmla="*/ 1248 w 2041"/>
                <a:gd name="T15" fmla="*/ 1134 h 1134"/>
                <a:gd name="T16" fmla="*/ 1248 w 2041"/>
                <a:gd name="T17" fmla="*/ 1020 h 1134"/>
                <a:gd name="T18" fmla="*/ 794 w 2041"/>
                <a:gd name="T19" fmla="*/ 1020 h 1134"/>
                <a:gd name="T20" fmla="*/ 794 w 2041"/>
                <a:gd name="T21" fmla="*/ 907 h 1134"/>
                <a:gd name="T22" fmla="*/ 567 w 2041"/>
                <a:gd name="T23" fmla="*/ 907 h 1134"/>
                <a:gd name="T24" fmla="*/ 567 w 2041"/>
                <a:gd name="T25" fmla="*/ 794 h 1134"/>
                <a:gd name="T26" fmla="*/ 454 w 2041"/>
                <a:gd name="T27" fmla="*/ 794 h 1134"/>
                <a:gd name="T28" fmla="*/ 454 w 2041"/>
                <a:gd name="T29" fmla="*/ 680 h 1134"/>
                <a:gd name="T30" fmla="*/ 340 w 2041"/>
                <a:gd name="T31" fmla="*/ 680 h 1134"/>
                <a:gd name="T32" fmla="*/ 340 w 2041"/>
                <a:gd name="T33" fmla="*/ 567 h 1134"/>
                <a:gd name="T34" fmla="*/ 227 w 2041"/>
                <a:gd name="T35" fmla="*/ 567 h 1134"/>
                <a:gd name="T36" fmla="*/ 227 w 2041"/>
                <a:gd name="T37" fmla="*/ 453 h 1134"/>
                <a:gd name="T38" fmla="*/ 114 w 2041"/>
                <a:gd name="T39" fmla="*/ 453 h 1134"/>
                <a:gd name="T40" fmla="*/ 114 w 2041"/>
                <a:gd name="T41" fmla="*/ 227 h 1134"/>
                <a:gd name="T42" fmla="*/ 0 w 2041"/>
                <a:gd name="T43" fmla="*/ 227 h 1134"/>
                <a:gd name="T44" fmla="*/ 0 w 2041"/>
                <a:gd name="T45" fmla="*/ 113 h 1134"/>
                <a:gd name="T46" fmla="*/ 114 w 2041"/>
                <a:gd name="T47" fmla="*/ 113 h 1134"/>
                <a:gd name="T48" fmla="*/ 114 w 2041"/>
                <a:gd name="T49" fmla="*/ 0 h 1134"/>
                <a:gd name="T50" fmla="*/ 227 w 2041"/>
                <a:gd name="T51" fmla="*/ 0 h 1134"/>
                <a:gd name="T52" fmla="*/ 227 w 2041"/>
                <a:gd name="T53" fmla="*/ 113 h 1134"/>
                <a:gd name="T54" fmla="*/ 907 w 2041"/>
                <a:gd name="T55" fmla="*/ 113 h 1134"/>
                <a:gd name="T56" fmla="*/ 907 w 2041"/>
                <a:gd name="T57" fmla="*/ 227 h 1134"/>
                <a:gd name="T58" fmla="*/ 1021 w 2041"/>
                <a:gd name="T59" fmla="*/ 227 h 1134"/>
                <a:gd name="T60" fmla="*/ 1021 w 2041"/>
                <a:gd name="T61" fmla="*/ 113 h 1134"/>
                <a:gd name="T62" fmla="*/ 1248 w 2041"/>
                <a:gd name="T63" fmla="*/ 113 h 1134"/>
                <a:gd name="T64" fmla="*/ 1248 w 2041"/>
                <a:gd name="T65" fmla="*/ 453 h 1134"/>
                <a:gd name="T66" fmla="*/ 1588 w 2041"/>
                <a:gd name="T67" fmla="*/ 453 h 1134"/>
                <a:gd name="T68" fmla="*/ 1588 w 2041"/>
                <a:gd name="T69" fmla="*/ 567 h 1134"/>
                <a:gd name="T70" fmla="*/ 1701 w 2041"/>
                <a:gd name="T71" fmla="*/ 567 h 1134"/>
                <a:gd name="T72" fmla="*/ 1701 w 2041"/>
                <a:gd name="T73" fmla="*/ 453 h 1134"/>
                <a:gd name="T74" fmla="*/ 1928 w 2041"/>
                <a:gd name="T75" fmla="*/ 453 h 1134"/>
                <a:gd name="T76" fmla="*/ 1928 w 2041"/>
                <a:gd name="T77" fmla="*/ 680 h 1134"/>
                <a:gd name="T78" fmla="*/ 2041 w 2041"/>
                <a:gd name="T79" fmla="*/ 680 h 1134"/>
                <a:gd name="T80" fmla="*/ 2041 w 2041"/>
                <a:gd name="T81" fmla="*/ 79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1" h="1134">
                  <a:moveTo>
                    <a:pt x="2041" y="794"/>
                  </a:moveTo>
                  <a:lnTo>
                    <a:pt x="1928" y="794"/>
                  </a:lnTo>
                  <a:lnTo>
                    <a:pt x="1928" y="1134"/>
                  </a:lnTo>
                  <a:lnTo>
                    <a:pt x="1474" y="1134"/>
                  </a:lnTo>
                  <a:lnTo>
                    <a:pt x="1474" y="1020"/>
                  </a:lnTo>
                  <a:lnTo>
                    <a:pt x="1361" y="1020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248" y="113"/>
                  </a:lnTo>
                  <a:lnTo>
                    <a:pt x="1248" y="453"/>
                  </a:lnTo>
                  <a:lnTo>
                    <a:pt x="1588" y="453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453"/>
                  </a:lnTo>
                  <a:lnTo>
                    <a:pt x="1928" y="453"/>
                  </a:lnTo>
                  <a:lnTo>
                    <a:pt x="1928" y="680"/>
                  </a:lnTo>
                  <a:lnTo>
                    <a:pt x="2041" y="680"/>
                  </a:lnTo>
                  <a:lnTo>
                    <a:pt x="2041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9ACBC01F-0037-4278-8955-C9AAE359A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643"/>
              <a:ext cx="2382" cy="2381"/>
            </a:xfrm>
            <a:custGeom>
              <a:avLst/>
              <a:gdLst>
                <a:gd name="T0" fmla="*/ 2268 w 2382"/>
                <a:gd name="T1" fmla="*/ 2381 h 2381"/>
                <a:gd name="T2" fmla="*/ 2041 w 2382"/>
                <a:gd name="T3" fmla="*/ 2381 h 2381"/>
                <a:gd name="T4" fmla="*/ 2041 w 2382"/>
                <a:gd name="T5" fmla="*/ 2268 h 2381"/>
                <a:gd name="T6" fmla="*/ 1474 w 2382"/>
                <a:gd name="T7" fmla="*/ 2268 h 2381"/>
                <a:gd name="T8" fmla="*/ 1474 w 2382"/>
                <a:gd name="T9" fmla="*/ 2154 h 2381"/>
                <a:gd name="T10" fmla="*/ 1361 w 2382"/>
                <a:gd name="T11" fmla="*/ 2154 h 2381"/>
                <a:gd name="T12" fmla="*/ 1361 w 2382"/>
                <a:gd name="T13" fmla="*/ 1927 h 2381"/>
                <a:gd name="T14" fmla="*/ 1248 w 2382"/>
                <a:gd name="T15" fmla="*/ 1927 h 2381"/>
                <a:gd name="T16" fmla="*/ 1248 w 2382"/>
                <a:gd name="T17" fmla="*/ 1701 h 2381"/>
                <a:gd name="T18" fmla="*/ 1361 w 2382"/>
                <a:gd name="T19" fmla="*/ 1701 h 2381"/>
                <a:gd name="T20" fmla="*/ 1361 w 2382"/>
                <a:gd name="T21" fmla="*/ 1474 h 2381"/>
                <a:gd name="T22" fmla="*/ 1248 w 2382"/>
                <a:gd name="T23" fmla="*/ 1474 h 2381"/>
                <a:gd name="T24" fmla="*/ 1248 w 2382"/>
                <a:gd name="T25" fmla="*/ 1360 h 2381"/>
                <a:gd name="T26" fmla="*/ 1134 w 2382"/>
                <a:gd name="T27" fmla="*/ 1360 h 2381"/>
                <a:gd name="T28" fmla="*/ 1134 w 2382"/>
                <a:gd name="T29" fmla="*/ 1247 h 2381"/>
                <a:gd name="T30" fmla="*/ 907 w 2382"/>
                <a:gd name="T31" fmla="*/ 1247 h 2381"/>
                <a:gd name="T32" fmla="*/ 907 w 2382"/>
                <a:gd name="T33" fmla="*/ 1134 h 2381"/>
                <a:gd name="T34" fmla="*/ 681 w 2382"/>
                <a:gd name="T35" fmla="*/ 1134 h 2381"/>
                <a:gd name="T36" fmla="*/ 681 w 2382"/>
                <a:gd name="T37" fmla="*/ 680 h 2381"/>
                <a:gd name="T38" fmla="*/ 340 w 2382"/>
                <a:gd name="T39" fmla="*/ 680 h 2381"/>
                <a:gd name="T40" fmla="*/ 340 w 2382"/>
                <a:gd name="T41" fmla="*/ 567 h 2381"/>
                <a:gd name="T42" fmla="*/ 114 w 2382"/>
                <a:gd name="T43" fmla="*/ 567 h 2381"/>
                <a:gd name="T44" fmla="*/ 114 w 2382"/>
                <a:gd name="T45" fmla="*/ 340 h 2381"/>
                <a:gd name="T46" fmla="*/ 0 w 2382"/>
                <a:gd name="T47" fmla="*/ 340 h 2381"/>
                <a:gd name="T48" fmla="*/ 0 w 2382"/>
                <a:gd name="T49" fmla="*/ 113 h 2381"/>
                <a:gd name="T50" fmla="*/ 114 w 2382"/>
                <a:gd name="T51" fmla="*/ 113 h 2381"/>
                <a:gd name="T52" fmla="*/ 114 w 2382"/>
                <a:gd name="T53" fmla="*/ 0 h 2381"/>
                <a:gd name="T54" fmla="*/ 227 w 2382"/>
                <a:gd name="T55" fmla="*/ 0 h 2381"/>
                <a:gd name="T56" fmla="*/ 227 w 2382"/>
                <a:gd name="T57" fmla="*/ 113 h 2381"/>
                <a:gd name="T58" fmla="*/ 454 w 2382"/>
                <a:gd name="T59" fmla="*/ 113 h 2381"/>
                <a:gd name="T60" fmla="*/ 454 w 2382"/>
                <a:gd name="T61" fmla="*/ 226 h 2381"/>
                <a:gd name="T62" fmla="*/ 681 w 2382"/>
                <a:gd name="T63" fmla="*/ 226 h 2381"/>
                <a:gd name="T64" fmla="*/ 681 w 2382"/>
                <a:gd name="T65" fmla="*/ 340 h 2381"/>
                <a:gd name="T66" fmla="*/ 794 w 2382"/>
                <a:gd name="T67" fmla="*/ 340 h 2381"/>
                <a:gd name="T68" fmla="*/ 794 w 2382"/>
                <a:gd name="T69" fmla="*/ 453 h 2381"/>
                <a:gd name="T70" fmla="*/ 907 w 2382"/>
                <a:gd name="T71" fmla="*/ 453 h 2381"/>
                <a:gd name="T72" fmla="*/ 907 w 2382"/>
                <a:gd name="T73" fmla="*/ 340 h 2381"/>
                <a:gd name="T74" fmla="*/ 1021 w 2382"/>
                <a:gd name="T75" fmla="*/ 340 h 2381"/>
                <a:gd name="T76" fmla="*/ 1021 w 2382"/>
                <a:gd name="T77" fmla="*/ 453 h 2381"/>
                <a:gd name="T78" fmla="*/ 1248 w 2382"/>
                <a:gd name="T79" fmla="*/ 453 h 2381"/>
                <a:gd name="T80" fmla="*/ 1474 w 2382"/>
                <a:gd name="T81" fmla="*/ 453 h 2381"/>
                <a:gd name="T82" fmla="*/ 1474 w 2382"/>
                <a:gd name="T83" fmla="*/ 567 h 2381"/>
                <a:gd name="T84" fmla="*/ 1588 w 2382"/>
                <a:gd name="T85" fmla="*/ 567 h 2381"/>
                <a:gd name="T86" fmla="*/ 1588 w 2382"/>
                <a:gd name="T87" fmla="*/ 793 h 2381"/>
                <a:gd name="T88" fmla="*/ 1701 w 2382"/>
                <a:gd name="T89" fmla="*/ 793 h 2381"/>
                <a:gd name="T90" fmla="*/ 1701 w 2382"/>
                <a:gd name="T91" fmla="*/ 907 h 2381"/>
                <a:gd name="T92" fmla="*/ 1928 w 2382"/>
                <a:gd name="T93" fmla="*/ 907 h 2381"/>
                <a:gd name="T94" fmla="*/ 1928 w 2382"/>
                <a:gd name="T95" fmla="*/ 1134 h 2381"/>
                <a:gd name="T96" fmla="*/ 2155 w 2382"/>
                <a:gd name="T97" fmla="*/ 1134 h 2381"/>
                <a:gd name="T98" fmla="*/ 2155 w 2382"/>
                <a:gd name="T99" fmla="*/ 1247 h 2381"/>
                <a:gd name="T100" fmla="*/ 2268 w 2382"/>
                <a:gd name="T101" fmla="*/ 1247 h 2381"/>
                <a:gd name="T102" fmla="*/ 2268 w 2382"/>
                <a:gd name="T103" fmla="*/ 1927 h 2381"/>
                <a:gd name="T104" fmla="*/ 2382 w 2382"/>
                <a:gd name="T105" fmla="*/ 1927 h 2381"/>
                <a:gd name="T106" fmla="*/ 2382 w 2382"/>
                <a:gd name="T107" fmla="*/ 2154 h 2381"/>
                <a:gd name="T108" fmla="*/ 2268 w 2382"/>
                <a:gd name="T109" fmla="*/ 2154 h 2381"/>
                <a:gd name="T110" fmla="*/ 2268 w 2382"/>
                <a:gd name="T111" fmla="*/ 2381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82" h="2381">
                  <a:moveTo>
                    <a:pt x="2268" y="2381"/>
                  </a:moveTo>
                  <a:lnTo>
                    <a:pt x="2041" y="2381"/>
                  </a:lnTo>
                  <a:lnTo>
                    <a:pt x="2041" y="2268"/>
                  </a:lnTo>
                  <a:lnTo>
                    <a:pt x="1474" y="2268"/>
                  </a:lnTo>
                  <a:lnTo>
                    <a:pt x="1474" y="2154"/>
                  </a:lnTo>
                  <a:lnTo>
                    <a:pt x="1361" y="2154"/>
                  </a:lnTo>
                  <a:lnTo>
                    <a:pt x="1361" y="1927"/>
                  </a:lnTo>
                  <a:lnTo>
                    <a:pt x="1248" y="1927"/>
                  </a:lnTo>
                  <a:lnTo>
                    <a:pt x="1248" y="1701"/>
                  </a:lnTo>
                  <a:lnTo>
                    <a:pt x="1361" y="1701"/>
                  </a:lnTo>
                  <a:lnTo>
                    <a:pt x="1361" y="1474"/>
                  </a:lnTo>
                  <a:lnTo>
                    <a:pt x="1248" y="1474"/>
                  </a:lnTo>
                  <a:lnTo>
                    <a:pt x="1248" y="1360"/>
                  </a:lnTo>
                  <a:lnTo>
                    <a:pt x="1134" y="1360"/>
                  </a:lnTo>
                  <a:lnTo>
                    <a:pt x="1134" y="1247"/>
                  </a:lnTo>
                  <a:lnTo>
                    <a:pt x="907" y="1247"/>
                  </a:lnTo>
                  <a:lnTo>
                    <a:pt x="907" y="1134"/>
                  </a:lnTo>
                  <a:lnTo>
                    <a:pt x="681" y="1134"/>
                  </a:lnTo>
                  <a:lnTo>
                    <a:pt x="681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681" y="226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1248" y="453"/>
                  </a:lnTo>
                  <a:lnTo>
                    <a:pt x="1474" y="453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793"/>
                  </a:lnTo>
                  <a:lnTo>
                    <a:pt x="1701" y="793"/>
                  </a:lnTo>
                  <a:lnTo>
                    <a:pt x="1701" y="907"/>
                  </a:lnTo>
                  <a:lnTo>
                    <a:pt x="1928" y="907"/>
                  </a:lnTo>
                  <a:lnTo>
                    <a:pt x="1928" y="1134"/>
                  </a:lnTo>
                  <a:lnTo>
                    <a:pt x="2155" y="1134"/>
                  </a:lnTo>
                  <a:lnTo>
                    <a:pt x="2155" y="1247"/>
                  </a:lnTo>
                  <a:lnTo>
                    <a:pt x="2268" y="1247"/>
                  </a:lnTo>
                  <a:lnTo>
                    <a:pt x="2268" y="1927"/>
                  </a:lnTo>
                  <a:lnTo>
                    <a:pt x="2382" y="1927"/>
                  </a:lnTo>
                  <a:lnTo>
                    <a:pt x="2382" y="2154"/>
                  </a:lnTo>
                  <a:lnTo>
                    <a:pt x="2268" y="2154"/>
                  </a:lnTo>
                  <a:lnTo>
                    <a:pt x="2268" y="23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8EA07C7B-2E86-449E-AB83-297CD5012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096"/>
              <a:ext cx="1474" cy="1588"/>
            </a:xfrm>
            <a:custGeom>
              <a:avLst/>
              <a:gdLst>
                <a:gd name="T0" fmla="*/ 227 w 1474"/>
                <a:gd name="T1" fmla="*/ 0 h 1588"/>
                <a:gd name="T2" fmla="*/ 113 w 1474"/>
                <a:gd name="T3" fmla="*/ 0 h 1588"/>
                <a:gd name="T4" fmla="*/ 113 w 1474"/>
                <a:gd name="T5" fmla="*/ 454 h 1588"/>
                <a:gd name="T6" fmla="*/ 0 w 1474"/>
                <a:gd name="T7" fmla="*/ 454 h 1588"/>
                <a:gd name="T8" fmla="*/ 0 w 1474"/>
                <a:gd name="T9" fmla="*/ 567 h 1588"/>
                <a:gd name="T10" fmla="*/ 113 w 1474"/>
                <a:gd name="T11" fmla="*/ 567 h 1588"/>
                <a:gd name="T12" fmla="*/ 113 w 1474"/>
                <a:gd name="T13" fmla="*/ 794 h 1588"/>
                <a:gd name="T14" fmla="*/ 227 w 1474"/>
                <a:gd name="T15" fmla="*/ 794 h 1588"/>
                <a:gd name="T16" fmla="*/ 227 w 1474"/>
                <a:gd name="T17" fmla="*/ 907 h 1588"/>
                <a:gd name="T18" fmla="*/ 340 w 1474"/>
                <a:gd name="T19" fmla="*/ 907 h 1588"/>
                <a:gd name="T20" fmla="*/ 340 w 1474"/>
                <a:gd name="T21" fmla="*/ 1134 h 1588"/>
                <a:gd name="T22" fmla="*/ 453 w 1474"/>
                <a:gd name="T23" fmla="*/ 1134 h 1588"/>
                <a:gd name="T24" fmla="*/ 453 w 1474"/>
                <a:gd name="T25" fmla="*/ 1248 h 1588"/>
                <a:gd name="T26" fmla="*/ 567 w 1474"/>
                <a:gd name="T27" fmla="*/ 1248 h 1588"/>
                <a:gd name="T28" fmla="*/ 567 w 1474"/>
                <a:gd name="T29" fmla="*/ 1134 h 1588"/>
                <a:gd name="T30" fmla="*/ 794 w 1474"/>
                <a:gd name="T31" fmla="*/ 1134 h 1588"/>
                <a:gd name="T32" fmla="*/ 794 w 1474"/>
                <a:gd name="T33" fmla="*/ 1474 h 1588"/>
                <a:gd name="T34" fmla="*/ 1134 w 1474"/>
                <a:gd name="T35" fmla="*/ 1474 h 1588"/>
                <a:gd name="T36" fmla="*/ 1134 w 1474"/>
                <a:gd name="T37" fmla="*/ 1588 h 1588"/>
                <a:gd name="T38" fmla="*/ 1247 w 1474"/>
                <a:gd name="T39" fmla="*/ 1588 h 1588"/>
                <a:gd name="T40" fmla="*/ 1247 w 1474"/>
                <a:gd name="T41" fmla="*/ 1474 h 1588"/>
                <a:gd name="T42" fmla="*/ 1361 w 1474"/>
                <a:gd name="T43" fmla="*/ 1474 h 1588"/>
                <a:gd name="T44" fmla="*/ 1361 w 1474"/>
                <a:gd name="T45" fmla="*/ 1248 h 1588"/>
                <a:gd name="T46" fmla="*/ 1474 w 1474"/>
                <a:gd name="T47" fmla="*/ 1248 h 1588"/>
                <a:gd name="T48" fmla="*/ 1474 w 1474"/>
                <a:gd name="T49" fmla="*/ 1021 h 1588"/>
                <a:gd name="T50" fmla="*/ 1361 w 1474"/>
                <a:gd name="T51" fmla="*/ 1021 h 1588"/>
                <a:gd name="T52" fmla="*/ 1361 w 1474"/>
                <a:gd name="T53" fmla="*/ 907 h 1588"/>
                <a:gd name="T54" fmla="*/ 1247 w 1474"/>
                <a:gd name="T55" fmla="*/ 907 h 1588"/>
                <a:gd name="T56" fmla="*/ 1247 w 1474"/>
                <a:gd name="T57" fmla="*/ 794 h 1588"/>
                <a:gd name="T58" fmla="*/ 1020 w 1474"/>
                <a:gd name="T59" fmla="*/ 794 h 1588"/>
                <a:gd name="T60" fmla="*/ 1020 w 1474"/>
                <a:gd name="T61" fmla="*/ 681 h 1588"/>
                <a:gd name="T62" fmla="*/ 794 w 1474"/>
                <a:gd name="T63" fmla="*/ 681 h 1588"/>
                <a:gd name="T64" fmla="*/ 794 w 1474"/>
                <a:gd name="T65" fmla="*/ 227 h 1588"/>
                <a:gd name="T66" fmla="*/ 453 w 1474"/>
                <a:gd name="T67" fmla="*/ 227 h 1588"/>
                <a:gd name="T68" fmla="*/ 453 w 1474"/>
                <a:gd name="T69" fmla="*/ 114 h 1588"/>
                <a:gd name="T70" fmla="*/ 340 w 1474"/>
                <a:gd name="T71" fmla="*/ 114 h 1588"/>
                <a:gd name="T72" fmla="*/ 227 w 1474"/>
                <a:gd name="T73" fmla="*/ 114 h 1588"/>
                <a:gd name="T74" fmla="*/ 227 w 1474"/>
                <a:gd name="T7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4" h="1588">
                  <a:moveTo>
                    <a:pt x="227" y="0"/>
                  </a:moveTo>
                  <a:lnTo>
                    <a:pt x="113" y="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1474"/>
                  </a:lnTo>
                  <a:lnTo>
                    <a:pt x="1134" y="1474"/>
                  </a:lnTo>
                  <a:lnTo>
                    <a:pt x="1134" y="1588"/>
                  </a:lnTo>
                  <a:lnTo>
                    <a:pt x="1247" y="1588"/>
                  </a:lnTo>
                  <a:lnTo>
                    <a:pt x="1247" y="1474"/>
                  </a:lnTo>
                  <a:lnTo>
                    <a:pt x="1361" y="1474"/>
                  </a:lnTo>
                  <a:lnTo>
                    <a:pt x="1361" y="1248"/>
                  </a:lnTo>
                  <a:lnTo>
                    <a:pt x="1474" y="1248"/>
                  </a:lnTo>
                  <a:lnTo>
                    <a:pt x="1474" y="1021"/>
                  </a:lnTo>
                  <a:lnTo>
                    <a:pt x="1361" y="1021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794" y="681"/>
                  </a:lnTo>
                  <a:lnTo>
                    <a:pt x="794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C8945D29-CACA-43E5-AAD4-9B5A33F41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02"/>
              <a:ext cx="1247" cy="794"/>
            </a:xfrm>
            <a:custGeom>
              <a:avLst/>
              <a:gdLst>
                <a:gd name="T0" fmla="*/ 1247 w 1247"/>
                <a:gd name="T1" fmla="*/ 794 h 794"/>
                <a:gd name="T2" fmla="*/ 1247 w 1247"/>
                <a:gd name="T3" fmla="*/ 681 h 794"/>
                <a:gd name="T4" fmla="*/ 1020 w 1247"/>
                <a:gd name="T5" fmla="*/ 681 h 794"/>
                <a:gd name="T6" fmla="*/ 1020 w 1247"/>
                <a:gd name="T7" fmla="*/ 567 h 794"/>
                <a:gd name="T8" fmla="*/ 907 w 1247"/>
                <a:gd name="T9" fmla="*/ 567 h 794"/>
                <a:gd name="T10" fmla="*/ 907 w 1247"/>
                <a:gd name="T11" fmla="*/ 454 h 794"/>
                <a:gd name="T12" fmla="*/ 680 w 1247"/>
                <a:gd name="T13" fmla="*/ 454 h 794"/>
                <a:gd name="T14" fmla="*/ 680 w 1247"/>
                <a:gd name="T15" fmla="*/ 114 h 794"/>
                <a:gd name="T16" fmla="*/ 793 w 1247"/>
                <a:gd name="T17" fmla="*/ 114 h 794"/>
                <a:gd name="T18" fmla="*/ 793 w 1247"/>
                <a:gd name="T19" fmla="*/ 0 h 794"/>
                <a:gd name="T20" fmla="*/ 453 w 1247"/>
                <a:gd name="T21" fmla="*/ 0 h 794"/>
                <a:gd name="T22" fmla="*/ 453 w 1247"/>
                <a:gd name="T23" fmla="*/ 114 h 794"/>
                <a:gd name="T24" fmla="*/ 113 w 1247"/>
                <a:gd name="T25" fmla="*/ 114 h 794"/>
                <a:gd name="T26" fmla="*/ 113 w 1247"/>
                <a:gd name="T27" fmla="*/ 227 h 794"/>
                <a:gd name="T28" fmla="*/ 0 w 1247"/>
                <a:gd name="T29" fmla="*/ 227 h 794"/>
                <a:gd name="T30" fmla="*/ 0 w 1247"/>
                <a:gd name="T31" fmla="*/ 341 h 794"/>
                <a:gd name="T32" fmla="*/ 113 w 1247"/>
                <a:gd name="T33" fmla="*/ 341 h 794"/>
                <a:gd name="T34" fmla="*/ 113 w 1247"/>
                <a:gd name="T35" fmla="*/ 454 h 794"/>
                <a:gd name="T36" fmla="*/ 340 w 1247"/>
                <a:gd name="T37" fmla="*/ 454 h 794"/>
                <a:gd name="T38" fmla="*/ 340 w 1247"/>
                <a:gd name="T39" fmla="*/ 567 h 794"/>
                <a:gd name="T40" fmla="*/ 567 w 1247"/>
                <a:gd name="T41" fmla="*/ 567 h 794"/>
                <a:gd name="T42" fmla="*/ 567 w 1247"/>
                <a:gd name="T43" fmla="*/ 681 h 794"/>
                <a:gd name="T44" fmla="*/ 680 w 1247"/>
                <a:gd name="T45" fmla="*/ 681 h 794"/>
                <a:gd name="T46" fmla="*/ 680 w 1247"/>
                <a:gd name="T47" fmla="*/ 794 h 794"/>
                <a:gd name="T48" fmla="*/ 793 w 1247"/>
                <a:gd name="T49" fmla="*/ 794 h 794"/>
                <a:gd name="T50" fmla="*/ 793 w 1247"/>
                <a:gd name="T51" fmla="*/ 681 h 794"/>
                <a:gd name="T52" fmla="*/ 907 w 1247"/>
                <a:gd name="T53" fmla="*/ 681 h 794"/>
                <a:gd name="T54" fmla="*/ 907 w 1247"/>
                <a:gd name="T55" fmla="*/ 794 h 794"/>
                <a:gd name="T56" fmla="*/ 1247 w 1247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794">
                  <a:moveTo>
                    <a:pt x="1247" y="794"/>
                  </a:moveTo>
                  <a:lnTo>
                    <a:pt x="1247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680" y="454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24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AEBFBED1-BBAF-41B6-932F-C834E24C9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89"/>
              <a:ext cx="1588" cy="1701"/>
            </a:xfrm>
            <a:custGeom>
              <a:avLst/>
              <a:gdLst>
                <a:gd name="T0" fmla="*/ 1588 w 1588"/>
                <a:gd name="T1" fmla="*/ 1701 h 1701"/>
                <a:gd name="T2" fmla="*/ 1361 w 1588"/>
                <a:gd name="T3" fmla="*/ 1701 h 1701"/>
                <a:gd name="T4" fmla="*/ 1361 w 1588"/>
                <a:gd name="T5" fmla="*/ 1588 h 1701"/>
                <a:gd name="T6" fmla="*/ 1134 w 1588"/>
                <a:gd name="T7" fmla="*/ 1588 h 1701"/>
                <a:gd name="T8" fmla="*/ 1134 w 1588"/>
                <a:gd name="T9" fmla="*/ 1361 h 1701"/>
                <a:gd name="T10" fmla="*/ 907 w 1588"/>
                <a:gd name="T11" fmla="*/ 1361 h 1701"/>
                <a:gd name="T12" fmla="*/ 907 w 1588"/>
                <a:gd name="T13" fmla="*/ 1247 h 1701"/>
                <a:gd name="T14" fmla="*/ 794 w 1588"/>
                <a:gd name="T15" fmla="*/ 1247 h 1701"/>
                <a:gd name="T16" fmla="*/ 794 w 1588"/>
                <a:gd name="T17" fmla="*/ 1021 h 1701"/>
                <a:gd name="T18" fmla="*/ 680 w 1588"/>
                <a:gd name="T19" fmla="*/ 1021 h 1701"/>
                <a:gd name="T20" fmla="*/ 680 w 1588"/>
                <a:gd name="T21" fmla="*/ 907 h 1701"/>
                <a:gd name="T22" fmla="*/ 567 w 1588"/>
                <a:gd name="T23" fmla="*/ 907 h 1701"/>
                <a:gd name="T24" fmla="*/ 567 w 1588"/>
                <a:gd name="T25" fmla="*/ 794 h 1701"/>
                <a:gd name="T26" fmla="*/ 340 w 1588"/>
                <a:gd name="T27" fmla="*/ 794 h 1701"/>
                <a:gd name="T28" fmla="*/ 340 w 1588"/>
                <a:gd name="T29" fmla="*/ 680 h 1701"/>
                <a:gd name="T30" fmla="*/ 227 w 1588"/>
                <a:gd name="T31" fmla="*/ 680 h 1701"/>
                <a:gd name="T32" fmla="*/ 227 w 1588"/>
                <a:gd name="T33" fmla="*/ 567 h 1701"/>
                <a:gd name="T34" fmla="*/ 0 w 1588"/>
                <a:gd name="T35" fmla="*/ 567 h 1701"/>
                <a:gd name="T36" fmla="*/ 0 w 1588"/>
                <a:gd name="T37" fmla="*/ 227 h 1701"/>
                <a:gd name="T38" fmla="*/ 113 w 1588"/>
                <a:gd name="T39" fmla="*/ 227 h 1701"/>
                <a:gd name="T40" fmla="*/ 113 w 1588"/>
                <a:gd name="T41" fmla="*/ 113 h 1701"/>
                <a:gd name="T42" fmla="*/ 340 w 1588"/>
                <a:gd name="T43" fmla="*/ 113 h 1701"/>
                <a:gd name="T44" fmla="*/ 340 w 1588"/>
                <a:gd name="T45" fmla="*/ 0 h 1701"/>
                <a:gd name="T46" fmla="*/ 907 w 1588"/>
                <a:gd name="T47" fmla="*/ 0 h 1701"/>
                <a:gd name="T48" fmla="*/ 907 w 1588"/>
                <a:gd name="T49" fmla="*/ 227 h 1701"/>
                <a:gd name="T50" fmla="*/ 1247 w 1588"/>
                <a:gd name="T51" fmla="*/ 227 h 1701"/>
                <a:gd name="T52" fmla="*/ 1247 w 1588"/>
                <a:gd name="T53" fmla="*/ 340 h 1701"/>
                <a:gd name="T54" fmla="*/ 1361 w 1588"/>
                <a:gd name="T55" fmla="*/ 340 h 1701"/>
                <a:gd name="T56" fmla="*/ 1361 w 1588"/>
                <a:gd name="T57" fmla="*/ 454 h 1701"/>
                <a:gd name="T58" fmla="*/ 1247 w 1588"/>
                <a:gd name="T59" fmla="*/ 454 h 1701"/>
                <a:gd name="T60" fmla="*/ 1247 w 1588"/>
                <a:gd name="T61" fmla="*/ 680 h 1701"/>
                <a:gd name="T62" fmla="*/ 1361 w 1588"/>
                <a:gd name="T63" fmla="*/ 680 h 1701"/>
                <a:gd name="T64" fmla="*/ 1361 w 1588"/>
                <a:gd name="T65" fmla="*/ 1247 h 1701"/>
                <a:gd name="T66" fmla="*/ 1474 w 1588"/>
                <a:gd name="T67" fmla="*/ 1247 h 1701"/>
                <a:gd name="T68" fmla="*/ 1474 w 1588"/>
                <a:gd name="T69" fmla="*/ 1588 h 1701"/>
                <a:gd name="T70" fmla="*/ 1588 w 1588"/>
                <a:gd name="T71" fmla="*/ 1588 h 1701"/>
                <a:gd name="T72" fmla="*/ 1588 w 1588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8" h="1701">
                  <a:moveTo>
                    <a:pt x="1588" y="1701"/>
                  </a:moveTo>
                  <a:lnTo>
                    <a:pt x="1361" y="1701"/>
                  </a:lnTo>
                  <a:lnTo>
                    <a:pt x="1361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907" y="1361"/>
                  </a:lnTo>
                  <a:lnTo>
                    <a:pt x="907" y="1247"/>
                  </a:lnTo>
                  <a:lnTo>
                    <a:pt x="794" y="1247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680"/>
                  </a:lnTo>
                  <a:lnTo>
                    <a:pt x="1361" y="680"/>
                  </a:lnTo>
                  <a:lnTo>
                    <a:pt x="1361" y="1247"/>
                  </a:lnTo>
                  <a:lnTo>
                    <a:pt x="1474" y="1247"/>
                  </a:lnTo>
                  <a:lnTo>
                    <a:pt x="1474" y="1588"/>
                  </a:lnTo>
                  <a:lnTo>
                    <a:pt x="1588" y="1588"/>
                  </a:lnTo>
                  <a:lnTo>
                    <a:pt x="1588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71" name="Group 159">
            <a:extLst>
              <a:ext uri="{FF2B5EF4-FFF2-40B4-BE49-F238E27FC236}">
                <a16:creationId xmlns:a16="http://schemas.microsoft.com/office/drawing/2014/main" id="{D2355647-49F0-4471-8952-7A65617821B5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4260850"/>
            <a:ext cx="841375" cy="211138"/>
            <a:chOff x="1480" y="585"/>
            <a:chExt cx="530" cy="133"/>
          </a:xfrm>
        </p:grpSpPr>
        <p:sp>
          <p:nvSpPr>
            <p:cNvPr id="13472" name="WordArt 160">
              <a:extLst>
                <a:ext uri="{FF2B5EF4-FFF2-40B4-BE49-F238E27FC236}">
                  <a16:creationId xmlns:a16="http://schemas.microsoft.com/office/drawing/2014/main" id="{974BA88E-A226-4326-8576-F1DE25B987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529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  <p:sp>
          <p:nvSpPr>
            <p:cNvPr id="13473" name="WordArt 161">
              <a:extLst>
                <a:ext uri="{FF2B5EF4-FFF2-40B4-BE49-F238E27FC236}">
                  <a16:creationId xmlns:a16="http://schemas.microsoft.com/office/drawing/2014/main" id="{B83FBCDF-D3D8-4506-B893-EB52529024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529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</p:grpSp>
      <p:grpSp>
        <p:nvGrpSpPr>
          <p:cNvPr id="13474" name="Group 162">
            <a:extLst>
              <a:ext uri="{FF2B5EF4-FFF2-40B4-BE49-F238E27FC236}">
                <a16:creationId xmlns:a16="http://schemas.microsoft.com/office/drawing/2014/main" id="{82028C96-2284-41B9-A6D2-1A7AA8365FFC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340350"/>
            <a:ext cx="630238" cy="211138"/>
            <a:chOff x="404" y="982"/>
            <a:chExt cx="397" cy="133"/>
          </a:xfrm>
        </p:grpSpPr>
        <p:sp>
          <p:nvSpPr>
            <p:cNvPr id="13475" name="WordArt 163">
              <a:extLst>
                <a:ext uri="{FF2B5EF4-FFF2-40B4-BE49-F238E27FC236}">
                  <a16:creationId xmlns:a16="http://schemas.microsoft.com/office/drawing/2014/main" id="{26ACA6F4-B759-4EAD-81B4-510CFF4D83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4" y="98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  <p:sp>
          <p:nvSpPr>
            <p:cNvPr id="13476" name="WordArt 164">
              <a:extLst>
                <a:ext uri="{FF2B5EF4-FFF2-40B4-BE49-F238E27FC236}">
                  <a16:creationId xmlns:a16="http://schemas.microsoft.com/office/drawing/2014/main" id="{40202131-83E2-4B13-8C05-11FE15AF3F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5" y="98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</p:grpSp>
      <p:grpSp>
        <p:nvGrpSpPr>
          <p:cNvPr id="13477" name="Group 165">
            <a:extLst>
              <a:ext uri="{FF2B5EF4-FFF2-40B4-BE49-F238E27FC236}">
                <a16:creationId xmlns:a16="http://schemas.microsoft.com/office/drawing/2014/main" id="{9814DABE-54C3-4C38-A7B4-A904687B57BA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179763"/>
            <a:ext cx="630237" cy="211137"/>
            <a:chOff x="442" y="1247"/>
            <a:chExt cx="397" cy="133"/>
          </a:xfrm>
        </p:grpSpPr>
        <p:sp>
          <p:nvSpPr>
            <p:cNvPr id="13478" name="WordArt 166">
              <a:extLst>
                <a:ext uri="{FF2B5EF4-FFF2-40B4-BE49-F238E27FC236}">
                  <a16:creationId xmlns:a16="http://schemas.microsoft.com/office/drawing/2014/main" id="{46EE26DE-BF88-410A-A63B-9E45232362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" y="12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  <p:sp>
          <p:nvSpPr>
            <p:cNvPr id="13479" name="WordArt 167">
              <a:extLst>
                <a:ext uri="{FF2B5EF4-FFF2-40B4-BE49-F238E27FC236}">
                  <a16:creationId xmlns:a16="http://schemas.microsoft.com/office/drawing/2014/main" id="{8FE933BE-A061-4B60-A758-1A6AC82E6B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" y="12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</p:grpSp>
      <p:grpSp>
        <p:nvGrpSpPr>
          <p:cNvPr id="13480" name="Group 168">
            <a:extLst>
              <a:ext uri="{FF2B5EF4-FFF2-40B4-BE49-F238E27FC236}">
                <a16:creationId xmlns:a16="http://schemas.microsoft.com/office/drawing/2014/main" id="{5DCDCCC6-C60C-4009-A30E-F6F3854AE6F0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909888"/>
            <a:ext cx="630237" cy="211137"/>
            <a:chOff x="459" y="1549"/>
            <a:chExt cx="397" cy="133"/>
          </a:xfrm>
        </p:grpSpPr>
        <p:sp>
          <p:nvSpPr>
            <p:cNvPr id="13481" name="WordArt 169">
              <a:extLst>
                <a:ext uri="{FF2B5EF4-FFF2-40B4-BE49-F238E27FC236}">
                  <a16:creationId xmlns:a16="http://schemas.microsoft.com/office/drawing/2014/main" id="{3947663F-5481-4448-A90F-DBFC91827E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4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  <p:sp>
          <p:nvSpPr>
            <p:cNvPr id="13482" name="WordArt 170">
              <a:extLst>
                <a:ext uri="{FF2B5EF4-FFF2-40B4-BE49-F238E27FC236}">
                  <a16:creationId xmlns:a16="http://schemas.microsoft.com/office/drawing/2014/main" id="{6B984E00-EA06-47EA-91B9-AF10C4650C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</p:grpSp>
      <p:grpSp>
        <p:nvGrpSpPr>
          <p:cNvPr id="13483" name="Group 171">
            <a:extLst>
              <a:ext uri="{FF2B5EF4-FFF2-40B4-BE49-F238E27FC236}">
                <a16:creationId xmlns:a16="http://schemas.microsoft.com/office/drawing/2014/main" id="{F216DD42-1007-4B1D-B2CB-6CB3A52F3708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3044825"/>
            <a:ext cx="630238" cy="211138"/>
            <a:chOff x="497" y="1814"/>
            <a:chExt cx="397" cy="133"/>
          </a:xfrm>
        </p:grpSpPr>
        <p:sp>
          <p:nvSpPr>
            <p:cNvPr id="13484" name="WordArt 172">
              <a:extLst>
                <a:ext uri="{FF2B5EF4-FFF2-40B4-BE49-F238E27FC236}">
                  <a16:creationId xmlns:a16="http://schemas.microsoft.com/office/drawing/2014/main" id="{7B8ADA0C-7802-4E87-85A4-0DFC06C7F8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" y="181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  <p:sp>
          <p:nvSpPr>
            <p:cNvPr id="13485" name="WordArt 173">
              <a:extLst>
                <a:ext uri="{FF2B5EF4-FFF2-40B4-BE49-F238E27FC236}">
                  <a16:creationId xmlns:a16="http://schemas.microsoft.com/office/drawing/2014/main" id="{6FFEE06B-271E-40F6-B027-4D7E45008B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8" y="181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</p:grpSp>
      <p:grpSp>
        <p:nvGrpSpPr>
          <p:cNvPr id="13486" name="Group 174">
            <a:extLst>
              <a:ext uri="{FF2B5EF4-FFF2-40B4-BE49-F238E27FC236}">
                <a16:creationId xmlns:a16="http://schemas.microsoft.com/office/drawing/2014/main" id="{5729E673-316C-459B-8F37-0F76982B349D}"/>
              </a:ext>
            </a:extLst>
          </p:cNvPr>
          <p:cNvGrpSpPr>
            <a:grpSpLocks/>
          </p:cNvGrpSpPr>
          <p:nvPr/>
        </p:nvGrpSpPr>
        <p:grpSpPr bwMode="auto">
          <a:xfrm>
            <a:off x="2574925" y="1695450"/>
            <a:ext cx="630238" cy="211138"/>
            <a:chOff x="517" y="2229"/>
            <a:chExt cx="397" cy="133"/>
          </a:xfrm>
        </p:grpSpPr>
        <p:sp>
          <p:nvSpPr>
            <p:cNvPr id="13487" name="WordArt 175">
              <a:extLst>
                <a:ext uri="{FF2B5EF4-FFF2-40B4-BE49-F238E27FC236}">
                  <a16:creationId xmlns:a16="http://schemas.microsoft.com/office/drawing/2014/main" id="{2A05471D-1D55-42C7-A10A-941C22674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222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  <p:sp>
          <p:nvSpPr>
            <p:cNvPr id="13488" name="WordArt 176">
              <a:extLst>
                <a:ext uri="{FF2B5EF4-FFF2-40B4-BE49-F238E27FC236}">
                  <a16:creationId xmlns:a16="http://schemas.microsoft.com/office/drawing/2014/main" id="{A274536D-6D0C-423A-A32D-C235B242B4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8" y="223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</p:grpSp>
      <p:grpSp>
        <p:nvGrpSpPr>
          <p:cNvPr id="13489" name="Group 177">
            <a:extLst>
              <a:ext uri="{FF2B5EF4-FFF2-40B4-BE49-F238E27FC236}">
                <a16:creationId xmlns:a16="http://schemas.microsoft.com/office/drawing/2014/main" id="{DAC3D659-AD07-437A-99D3-A2DB44275CC1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600825"/>
            <a:ext cx="630237" cy="211138"/>
            <a:chOff x="555" y="2494"/>
            <a:chExt cx="397" cy="133"/>
          </a:xfrm>
        </p:grpSpPr>
        <p:sp>
          <p:nvSpPr>
            <p:cNvPr id="13490" name="WordArt 178">
              <a:extLst>
                <a:ext uri="{FF2B5EF4-FFF2-40B4-BE49-F238E27FC236}">
                  <a16:creationId xmlns:a16="http://schemas.microsoft.com/office/drawing/2014/main" id="{973A2BFE-57F9-4F79-9AC6-42A632D961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5" y="249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  <p:sp>
          <p:nvSpPr>
            <p:cNvPr id="13491" name="WordArt 179">
              <a:extLst>
                <a:ext uri="{FF2B5EF4-FFF2-40B4-BE49-F238E27FC236}">
                  <a16:creationId xmlns:a16="http://schemas.microsoft.com/office/drawing/2014/main" id="{96D5DDC0-BD84-4F55-9C11-F5D9A61285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6" y="249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</p:grpSp>
      <p:grpSp>
        <p:nvGrpSpPr>
          <p:cNvPr id="13492" name="Group 180">
            <a:extLst>
              <a:ext uri="{FF2B5EF4-FFF2-40B4-BE49-F238E27FC236}">
                <a16:creationId xmlns:a16="http://schemas.microsoft.com/office/drawing/2014/main" id="{5C3A59EE-0624-41D0-BBCE-63DAFDA068F4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2820988"/>
            <a:ext cx="630238" cy="211137"/>
            <a:chOff x="572" y="2796"/>
            <a:chExt cx="397" cy="133"/>
          </a:xfrm>
        </p:grpSpPr>
        <p:sp>
          <p:nvSpPr>
            <p:cNvPr id="13493" name="WordArt 181">
              <a:extLst>
                <a:ext uri="{FF2B5EF4-FFF2-40B4-BE49-F238E27FC236}">
                  <a16:creationId xmlns:a16="http://schemas.microsoft.com/office/drawing/2014/main" id="{9FC23B9E-3178-4A21-BA09-F40E94C12B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796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  <p:sp>
          <p:nvSpPr>
            <p:cNvPr id="13494" name="WordArt 182">
              <a:extLst>
                <a:ext uri="{FF2B5EF4-FFF2-40B4-BE49-F238E27FC236}">
                  <a16:creationId xmlns:a16="http://schemas.microsoft.com/office/drawing/2014/main" id="{184C7A94-FF4E-4503-A22E-DEC4E9C13C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797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</p:grpSp>
      <p:grpSp>
        <p:nvGrpSpPr>
          <p:cNvPr id="13495" name="Group 183">
            <a:extLst>
              <a:ext uri="{FF2B5EF4-FFF2-40B4-BE49-F238E27FC236}">
                <a16:creationId xmlns:a16="http://schemas.microsoft.com/office/drawing/2014/main" id="{B8FF066D-0364-4033-B0DC-21D8C4E7A5D6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360738"/>
            <a:ext cx="630237" cy="211137"/>
            <a:chOff x="610" y="3061"/>
            <a:chExt cx="397" cy="133"/>
          </a:xfrm>
        </p:grpSpPr>
        <p:sp>
          <p:nvSpPr>
            <p:cNvPr id="13496" name="WordArt 184">
              <a:extLst>
                <a:ext uri="{FF2B5EF4-FFF2-40B4-BE49-F238E27FC236}">
                  <a16:creationId xmlns:a16="http://schemas.microsoft.com/office/drawing/2014/main" id="{F7B1901E-3B19-43F4-A171-0798C3F4E4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" y="3061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  <p:sp>
          <p:nvSpPr>
            <p:cNvPr id="13497" name="WordArt 185">
              <a:extLst>
                <a:ext uri="{FF2B5EF4-FFF2-40B4-BE49-F238E27FC236}">
                  <a16:creationId xmlns:a16="http://schemas.microsoft.com/office/drawing/2014/main" id="{7163D752-9678-4588-8B4F-9A310F9710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2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</p:grpSp>
      <p:grpSp>
        <p:nvGrpSpPr>
          <p:cNvPr id="13498" name="Group 186">
            <a:extLst>
              <a:ext uri="{FF2B5EF4-FFF2-40B4-BE49-F238E27FC236}">
                <a16:creationId xmlns:a16="http://schemas.microsoft.com/office/drawing/2014/main" id="{37454568-FC48-4AFB-A06B-CAE0D58B7CBE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4756150"/>
            <a:ext cx="630238" cy="211138"/>
            <a:chOff x="346" y="3363"/>
            <a:chExt cx="397" cy="133"/>
          </a:xfrm>
        </p:grpSpPr>
        <p:sp>
          <p:nvSpPr>
            <p:cNvPr id="13499" name="WordArt 187">
              <a:extLst>
                <a:ext uri="{FF2B5EF4-FFF2-40B4-BE49-F238E27FC236}">
                  <a16:creationId xmlns:a16="http://schemas.microsoft.com/office/drawing/2014/main" id="{87F512C0-9224-4F7B-9E73-D0FCA8FD7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3363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  <p:sp>
          <p:nvSpPr>
            <p:cNvPr id="13500" name="WordArt 188">
              <a:extLst>
                <a:ext uri="{FF2B5EF4-FFF2-40B4-BE49-F238E27FC236}">
                  <a16:creationId xmlns:a16="http://schemas.microsoft.com/office/drawing/2014/main" id="{CA0BFD8A-EFD0-4DE6-9B4B-B45EE4F564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3364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</p:grpSp>
      <p:grpSp>
        <p:nvGrpSpPr>
          <p:cNvPr id="13501" name="Group 189">
            <a:extLst>
              <a:ext uri="{FF2B5EF4-FFF2-40B4-BE49-F238E27FC236}">
                <a16:creationId xmlns:a16="http://schemas.microsoft.com/office/drawing/2014/main" id="{AA1AFD0A-885F-459E-A0CF-FA2E381F8CE5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5295900"/>
            <a:ext cx="630237" cy="211138"/>
            <a:chOff x="384" y="3628"/>
            <a:chExt cx="397" cy="133"/>
          </a:xfrm>
        </p:grpSpPr>
        <p:sp>
          <p:nvSpPr>
            <p:cNvPr id="13502" name="WordArt 190">
              <a:extLst>
                <a:ext uri="{FF2B5EF4-FFF2-40B4-BE49-F238E27FC236}">
                  <a16:creationId xmlns:a16="http://schemas.microsoft.com/office/drawing/2014/main" id="{5F1DA47C-1808-483A-88EB-79C00EBFD6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" y="3628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  <p:sp>
          <p:nvSpPr>
            <p:cNvPr id="13503" name="WordArt 191">
              <a:extLst>
                <a:ext uri="{FF2B5EF4-FFF2-40B4-BE49-F238E27FC236}">
                  <a16:creationId xmlns:a16="http://schemas.microsoft.com/office/drawing/2014/main" id="{5AB080C2-870D-4842-ABAE-001B21D43C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5" y="3629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</p:grpSp>
      <p:grpSp>
        <p:nvGrpSpPr>
          <p:cNvPr id="13504" name="Group 192">
            <a:extLst>
              <a:ext uri="{FF2B5EF4-FFF2-40B4-BE49-F238E27FC236}">
                <a16:creationId xmlns:a16="http://schemas.microsoft.com/office/drawing/2014/main" id="{E9868ADE-CC4C-4EE6-AA96-BA335ABFAB71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4229100"/>
            <a:ext cx="630238" cy="211138"/>
            <a:chOff x="401" y="3930"/>
            <a:chExt cx="397" cy="133"/>
          </a:xfrm>
        </p:grpSpPr>
        <p:sp>
          <p:nvSpPr>
            <p:cNvPr id="13505" name="WordArt 193">
              <a:extLst>
                <a:ext uri="{FF2B5EF4-FFF2-40B4-BE49-F238E27FC236}">
                  <a16:creationId xmlns:a16="http://schemas.microsoft.com/office/drawing/2014/main" id="{6AD8CDA1-36CD-4A4E-AD35-13B846F7A6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1" y="3930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  <p:sp>
          <p:nvSpPr>
            <p:cNvPr id="13506" name="WordArt 194">
              <a:extLst>
                <a:ext uri="{FF2B5EF4-FFF2-40B4-BE49-F238E27FC236}">
                  <a16:creationId xmlns:a16="http://schemas.microsoft.com/office/drawing/2014/main" id="{00F0ADE3-B6B8-49AF-966C-09150456C5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3931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</p:grpSp>
      <p:grpSp>
        <p:nvGrpSpPr>
          <p:cNvPr id="13507" name="Group 195">
            <a:extLst>
              <a:ext uri="{FF2B5EF4-FFF2-40B4-BE49-F238E27FC236}">
                <a16:creationId xmlns:a16="http://schemas.microsoft.com/office/drawing/2014/main" id="{41777B79-9EEE-466A-A4A9-51B61CF803F3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839788"/>
            <a:ext cx="630237" cy="211137"/>
            <a:chOff x="439" y="4195"/>
            <a:chExt cx="397" cy="133"/>
          </a:xfrm>
        </p:grpSpPr>
        <p:sp>
          <p:nvSpPr>
            <p:cNvPr id="13508" name="WordArt 196">
              <a:extLst>
                <a:ext uri="{FF2B5EF4-FFF2-40B4-BE49-F238E27FC236}">
                  <a16:creationId xmlns:a16="http://schemas.microsoft.com/office/drawing/2014/main" id="{B31583C7-E6F3-44B9-982E-8135CF0C12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9" y="4195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  <p:sp>
          <p:nvSpPr>
            <p:cNvPr id="13509" name="WordArt 197">
              <a:extLst>
                <a:ext uri="{FF2B5EF4-FFF2-40B4-BE49-F238E27FC236}">
                  <a16:creationId xmlns:a16="http://schemas.microsoft.com/office/drawing/2014/main" id="{95541C0C-2CF0-419D-84C0-73AB2C956B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0" y="4196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</p:grpSp>
      <p:grpSp>
        <p:nvGrpSpPr>
          <p:cNvPr id="13510" name="Group 198">
            <a:extLst>
              <a:ext uri="{FF2B5EF4-FFF2-40B4-BE49-F238E27FC236}">
                <a16:creationId xmlns:a16="http://schemas.microsoft.com/office/drawing/2014/main" id="{DCBC6338-291A-4347-9875-1892BC344D10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3630613"/>
            <a:ext cx="630238" cy="211137"/>
            <a:chOff x="1046" y="3647"/>
            <a:chExt cx="397" cy="133"/>
          </a:xfrm>
        </p:grpSpPr>
        <p:sp>
          <p:nvSpPr>
            <p:cNvPr id="13511" name="WordArt 199">
              <a:extLst>
                <a:ext uri="{FF2B5EF4-FFF2-40B4-BE49-F238E27FC236}">
                  <a16:creationId xmlns:a16="http://schemas.microsoft.com/office/drawing/2014/main" id="{537131A5-26DE-466D-A7EB-B8C31F7A47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6" y="36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  <p:sp>
          <p:nvSpPr>
            <p:cNvPr id="13512" name="WordArt 200">
              <a:extLst>
                <a:ext uri="{FF2B5EF4-FFF2-40B4-BE49-F238E27FC236}">
                  <a16:creationId xmlns:a16="http://schemas.microsoft.com/office/drawing/2014/main" id="{5F29043A-064D-4F93-9FC8-75E7F81E02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36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</p:grpSp>
      <p:grpSp>
        <p:nvGrpSpPr>
          <p:cNvPr id="13513" name="Group 201">
            <a:extLst>
              <a:ext uri="{FF2B5EF4-FFF2-40B4-BE49-F238E27FC236}">
                <a16:creationId xmlns:a16="http://schemas.microsoft.com/office/drawing/2014/main" id="{F572E3EE-7733-41AC-A448-B90A6F54593D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020763"/>
            <a:ext cx="630237" cy="211137"/>
            <a:chOff x="1084" y="3912"/>
            <a:chExt cx="397" cy="133"/>
          </a:xfrm>
        </p:grpSpPr>
        <p:sp>
          <p:nvSpPr>
            <p:cNvPr id="13514" name="WordArt 202">
              <a:extLst>
                <a:ext uri="{FF2B5EF4-FFF2-40B4-BE49-F238E27FC236}">
                  <a16:creationId xmlns:a16="http://schemas.microsoft.com/office/drawing/2014/main" id="{3335D9CC-7A6B-4E19-B4C6-51B9DB1332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391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3515" name="WordArt 203">
              <a:extLst>
                <a:ext uri="{FF2B5EF4-FFF2-40B4-BE49-F238E27FC236}">
                  <a16:creationId xmlns:a16="http://schemas.microsoft.com/office/drawing/2014/main" id="{D19A0306-0720-47B8-A7F3-8F34DB8394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5" y="391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89" name="Group 201">
            <a:extLst>
              <a:ext uri="{FF2B5EF4-FFF2-40B4-BE49-F238E27FC236}">
                <a16:creationId xmlns:a16="http://schemas.microsoft.com/office/drawing/2014/main" id="{F07867A7-46CC-4599-98F9-580BAF13C822}"/>
              </a:ext>
            </a:extLst>
          </p:cNvPr>
          <p:cNvGrpSpPr>
            <a:grpSpLocks/>
          </p:cNvGrpSpPr>
          <p:nvPr/>
        </p:nvGrpSpPr>
        <p:grpSpPr bwMode="auto">
          <a:xfrm>
            <a:off x="1539875" y="479425"/>
            <a:ext cx="9901238" cy="8281988"/>
            <a:chOff x="970" y="302"/>
            <a:chExt cx="6237" cy="5217"/>
          </a:xfrm>
        </p:grpSpPr>
        <p:sp>
          <p:nvSpPr>
            <p:cNvPr id="12484" name="Rectangle 196">
              <a:extLst>
                <a:ext uri="{FF2B5EF4-FFF2-40B4-BE49-F238E27FC236}">
                  <a16:creationId xmlns:a16="http://schemas.microsoft.com/office/drawing/2014/main" id="{894DFE45-834E-47E7-A1F4-AF3FBDF23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1550"/>
              <a:ext cx="56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16D2F2F0-99AA-4BB4-8812-84AA62AE7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003"/>
              <a:ext cx="2041" cy="2949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B8747105-B5BE-4A0A-BF85-C72389456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137"/>
              <a:ext cx="2381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5F74CA97-7545-46C0-BD7B-BD0F85D47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457"/>
              <a:ext cx="2381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EC744EBC-E8B3-49B7-8984-7CDB7C790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1096"/>
              <a:ext cx="1247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BE2E0567-1222-429F-8397-5A0B9B106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02"/>
              <a:ext cx="1361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EA638C6D-D77E-4AB9-8AE4-48CD37057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003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1DDC879E-2090-4A27-BB7B-341D379CF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096"/>
              <a:ext cx="794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19D91ACF-A1F2-4416-A731-F1DFE7A1D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1323"/>
              <a:ext cx="56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0A40F931-866B-46AB-A3D3-FDE6D75B3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3364"/>
              <a:ext cx="1814" cy="215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98B2CE80-3343-428F-B13C-FDDE88CB8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2457"/>
              <a:ext cx="908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829A4937-CDF8-4750-AA09-734901214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2457"/>
              <a:ext cx="908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421E667D-1C43-47D3-8679-867EF80C0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1550"/>
              <a:ext cx="1248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8FEB267C-D6D9-4785-A7A6-628014D48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302"/>
              <a:ext cx="1020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85" name="Rectangle 197">
              <a:extLst>
                <a:ext uri="{FF2B5EF4-FFF2-40B4-BE49-F238E27FC236}">
                  <a16:creationId xmlns:a16="http://schemas.microsoft.com/office/drawing/2014/main" id="{C85CCCE4-585F-4753-A4D8-A8CB1B2FD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16"/>
              <a:ext cx="568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39" name="Group 151">
            <a:extLst>
              <a:ext uri="{FF2B5EF4-FFF2-40B4-BE49-F238E27FC236}">
                <a16:creationId xmlns:a16="http://schemas.microsoft.com/office/drawing/2014/main" id="{F165831E-7083-4120-8EB3-21CCF9814A7F}"/>
              </a:ext>
            </a:extLst>
          </p:cNvPr>
          <p:cNvGrpSpPr>
            <a:grpSpLocks/>
          </p:cNvGrpSpPr>
          <p:nvPr/>
        </p:nvGrpSpPr>
        <p:grpSpPr bwMode="auto">
          <a:xfrm>
            <a:off x="1839913" y="4514850"/>
            <a:ext cx="841375" cy="211138"/>
            <a:chOff x="1480" y="585"/>
            <a:chExt cx="530" cy="133"/>
          </a:xfrm>
        </p:grpSpPr>
        <p:sp>
          <p:nvSpPr>
            <p:cNvPr id="12440" name="WordArt 152">
              <a:extLst>
                <a:ext uri="{FF2B5EF4-FFF2-40B4-BE49-F238E27FC236}">
                  <a16:creationId xmlns:a16="http://schemas.microsoft.com/office/drawing/2014/main" id="{CBB54E85-000B-4408-ABD6-B84296BBEF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529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  <p:sp>
          <p:nvSpPr>
            <p:cNvPr id="12441" name="WordArt 153">
              <a:extLst>
                <a:ext uri="{FF2B5EF4-FFF2-40B4-BE49-F238E27FC236}">
                  <a16:creationId xmlns:a16="http://schemas.microsoft.com/office/drawing/2014/main" id="{E3DE5AF2-758E-4E31-B8AC-A8889A9E2F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529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</p:grpSp>
      <p:grpSp>
        <p:nvGrpSpPr>
          <p:cNvPr id="12442" name="Group 154">
            <a:extLst>
              <a:ext uri="{FF2B5EF4-FFF2-40B4-BE49-F238E27FC236}">
                <a16:creationId xmlns:a16="http://schemas.microsoft.com/office/drawing/2014/main" id="{926E32AD-153C-4E10-B920-466A8799B385}"/>
              </a:ext>
            </a:extLst>
          </p:cNvPr>
          <p:cNvGrpSpPr>
            <a:grpSpLocks/>
          </p:cNvGrpSpPr>
          <p:nvPr/>
        </p:nvGrpSpPr>
        <p:grpSpPr bwMode="auto">
          <a:xfrm>
            <a:off x="5726113" y="5414963"/>
            <a:ext cx="630237" cy="211137"/>
            <a:chOff x="404" y="982"/>
            <a:chExt cx="397" cy="133"/>
          </a:xfrm>
        </p:grpSpPr>
        <p:sp>
          <p:nvSpPr>
            <p:cNvPr id="12443" name="WordArt 155">
              <a:extLst>
                <a:ext uri="{FF2B5EF4-FFF2-40B4-BE49-F238E27FC236}">
                  <a16:creationId xmlns:a16="http://schemas.microsoft.com/office/drawing/2014/main" id="{B0A5CF1E-533D-49EC-9456-B056F39D74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4" y="98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  <p:sp>
          <p:nvSpPr>
            <p:cNvPr id="12444" name="WordArt 156">
              <a:extLst>
                <a:ext uri="{FF2B5EF4-FFF2-40B4-BE49-F238E27FC236}">
                  <a16:creationId xmlns:a16="http://schemas.microsoft.com/office/drawing/2014/main" id="{0C945164-F994-455F-B67A-EE6C229C17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5" y="98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</p:grpSp>
      <p:grpSp>
        <p:nvGrpSpPr>
          <p:cNvPr id="12445" name="Group 157">
            <a:extLst>
              <a:ext uri="{FF2B5EF4-FFF2-40B4-BE49-F238E27FC236}">
                <a16:creationId xmlns:a16="http://schemas.microsoft.com/office/drawing/2014/main" id="{B1CC359A-B6A0-4F11-AC86-E18A209D933C}"/>
              </a:ext>
            </a:extLst>
          </p:cNvPr>
          <p:cNvGrpSpPr>
            <a:grpSpLocks/>
          </p:cNvGrpSpPr>
          <p:nvPr/>
        </p:nvGrpSpPr>
        <p:grpSpPr bwMode="auto">
          <a:xfrm>
            <a:off x="2214563" y="3074988"/>
            <a:ext cx="630237" cy="211137"/>
            <a:chOff x="442" y="1247"/>
            <a:chExt cx="397" cy="133"/>
          </a:xfrm>
        </p:grpSpPr>
        <p:sp>
          <p:nvSpPr>
            <p:cNvPr id="12446" name="WordArt 158">
              <a:extLst>
                <a:ext uri="{FF2B5EF4-FFF2-40B4-BE49-F238E27FC236}">
                  <a16:creationId xmlns:a16="http://schemas.microsoft.com/office/drawing/2014/main" id="{8B7FBE7B-C0DC-4C71-B5A0-5C519215AC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" y="12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  <p:sp>
          <p:nvSpPr>
            <p:cNvPr id="12447" name="WordArt 159">
              <a:extLst>
                <a:ext uri="{FF2B5EF4-FFF2-40B4-BE49-F238E27FC236}">
                  <a16:creationId xmlns:a16="http://schemas.microsoft.com/office/drawing/2014/main" id="{8F5B297F-F42C-43F0-8A96-1BF1FB9F76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" y="12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</p:grpSp>
      <p:grpSp>
        <p:nvGrpSpPr>
          <p:cNvPr id="12448" name="Group 160">
            <a:extLst>
              <a:ext uri="{FF2B5EF4-FFF2-40B4-BE49-F238E27FC236}">
                <a16:creationId xmlns:a16="http://schemas.microsoft.com/office/drawing/2014/main" id="{F9200FB0-1BB5-4BCF-A650-2624B8F2E170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2714625"/>
            <a:ext cx="630238" cy="211138"/>
            <a:chOff x="459" y="1549"/>
            <a:chExt cx="397" cy="133"/>
          </a:xfrm>
        </p:grpSpPr>
        <p:sp>
          <p:nvSpPr>
            <p:cNvPr id="12449" name="WordArt 161">
              <a:extLst>
                <a:ext uri="{FF2B5EF4-FFF2-40B4-BE49-F238E27FC236}">
                  <a16:creationId xmlns:a16="http://schemas.microsoft.com/office/drawing/2014/main" id="{EEB6DB66-B865-4C5B-B8F2-1588533669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4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  <p:sp>
          <p:nvSpPr>
            <p:cNvPr id="12450" name="WordArt 162">
              <a:extLst>
                <a:ext uri="{FF2B5EF4-FFF2-40B4-BE49-F238E27FC236}">
                  <a16:creationId xmlns:a16="http://schemas.microsoft.com/office/drawing/2014/main" id="{E8939212-9780-457C-8DD3-3814C77CA9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</p:grpSp>
      <p:grpSp>
        <p:nvGrpSpPr>
          <p:cNvPr id="12451" name="Group 163">
            <a:extLst>
              <a:ext uri="{FF2B5EF4-FFF2-40B4-BE49-F238E27FC236}">
                <a16:creationId xmlns:a16="http://schemas.microsoft.com/office/drawing/2014/main" id="{774C8751-99B0-446C-A4DC-21DA666FD926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2640013"/>
            <a:ext cx="630237" cy="211137"/>
            <a:chOff x="497" y="1814"/>
            <a:chExt cx="397" cy="133"/>
          </a:xfrm>
        </p:grpSpPr>
        <p:sp>
          <p:nvSpPr>
            <p:cNvPr id="12452" name="WordArt 164">
              <a:extLst>
                <a:ext uri="{FF2B5EF4-FFF2-40B4-BE49-F238E27FC236}">
                  <a16:creationId xmlns:a16="http://schemas.microsoft.com/office/drawing/2014/main" id="{A2C4A54F-3E6C-4B53-9E2C-3511DDCD91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" y="181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  <p:sp>
          <p:nvSpPr>
            <p:cNvPr id="12453" name="WordArt 165">
              <a:extLst>
                <a:ext uri="{FF2B5EF4-FFF2-40B4-BE49-F238E27FC236}">
                  <a16:creationId xmlns:a16="http://schemas.microsoft.com/office/drawing/2014/main" id="{5FEF8C76-842F-461A-A2D9-A9721AA433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8" y="181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</p:grpSp>
      <p:grpSp>
        <p:nvGrpSpPr>
          <p:cNvPr id="12454" name="Group 166">
            <a:extLst>
              <a:ext uri="{FF2B5EF4-FFF2-40B4-BE49-F238E27FC236}">
                <a16:creationId xmlns:a16="http://schemas.microsoft.com/office/drawing/2014/main" id="{29C1E687-0D23-4137-A8AE-E7B000F04D14}"/>
              </a:ext>
            </a:extLst>
          </p:cNvPr>
          <p:cNvGrpSpPr>
            <a:grpSpLocks/>
          </p:cNvGrpSpPr>
          <p:nvPr/>
        </p:nvGrpSpPr>
        <p:grpSpPr bwMode="auto">
          <a:xfrm>
            <a:off x="2754313" y="1365250"/>
            <a:ext cx="630237" cy="211138"/>
            <a:chOff x="517" y="2229"/>
            <a:chExt cx="397" cy="133"/>
          </a:xfrm>
        </p:grpSpPr>
        <p:sp>
          <p:nvSpPr>
            <p:cNvPr id="12455" name="WordArt 167">
              <a:extLst>
                <a:ext uri="{FF2B5EF4-FFF2-40B4-BE49-F238E27FC236}">
                  <a16:creationId xmlns:a16="http://schemas.microsoft.com/office/drawing/2014/main" id="{F3381BF6-115E-4372-A918-B8D27AEB4F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222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  <p:sp>
          <p:nvSpPr>
            <p:cNvPr id="12456" name="WordArt 168">
              <a:extLst>
                <a:ext uri="{FF2B5EF4-FFF2-40B4-BE49-F238E27FC236}">
                  <a16:creationId xmlns:a16="http://schemas.microsoft.com/office/drawing/2014/main" id="{A28D96BF-2F15-4329-B546-384E9631D6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8" y="223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</p:grpSp>
      <p:grpSp>
        <p:nvGrpSpPr>
          <p:cNvPr id="12457" name="Group 169">
            <a:extLst>
              <a:ext uri="{FF2B5EF4-FFF2-40B4-BE49-F238E27FC236}">
                <a16:creationId xmlns:a16="http://schemas.microsoft.com/office/drawing/2014/main" id="{D325DDFF-2970-477B-8C64-247EAC04A9B2}"/>
              </a:ext>
            </a:extLst>
          </p:cNvPr>
          <p:cNvGrpSpPr>
            <a:grpSpLocks/>
          </p:cNvGrpSpPr>
          <p:nvPr/>
        </p:nvGrpSpPr>
        <p:grpSpPr bwMode="auto">
          <a:xfrm>
            <a:off x="2663825" y="6945313"/>
            <a:ext cx="630238" cy="211137"/>
            <a:chOff x="555" y="2494"/>
            <a:chExt cx="397" cy="133"/>
          </a:xfrm>
        </p:grpSpPr>
        <p:sp>
          <p:nvSpPr>
            <p:cNvPr id="12458" name="WordArt 170">
              <a:extLst>
                <a:ext uri="{FF2B5EF4-FFF2-40B4-BE49-F238E27FC236}">
                  <a16:creationId xmlns:a16="http://schemas.microsoft.com/office/drawing/2014/main" id="{9FA65B1F-27E2-4FBB-B027-8EE03342C2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5" y="249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  <p:sp>
          <p:nvSpPr>
            <p:cNvPr id="12459" name="WordArt 171">
              <a:extLst>
                <a:ext uri="{FF2B5EF4-FFF2-40B4-BE49-F238E27FC236}">
                  <a16:creationId xmlns:a16="http://schemas.microsoft.com/office/drawing/2014/main" id="{051A9514-3F0C-4446-A5BE-C8D01DA32A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6" y="249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</p:grpSp>
      <p:grpSp>
        <p:nvGrpSpPr>
          <p:cNvPr id="12460" name="Group 172">
            <a:extLst>
              <a:ext uri="{FF2B5EF4-FFF2-40B4-BE49-F238E27FC236}">
                <a16:creationId xmlns:a16="http://schemas.microsoft.com/office/drawing/2014/main" id="{D9ACB81B-1E7F-429F-BF80-DB4810524054}"/>
              </a:ext>
            </a:extLst>
          </p:cNvPr>
          <p:cNvGrpSpPr>
            <a:grpSpLocks/>
          </p:cNvGrpSpPr>
          <p:nvPr/>
        </p:nvGrpSpPr>
        <p:grpSpPr bwMode="auto">
          <a:xfrm>
            <a:off x="10136188" y="2714625"/>
            <a:ext cx="630237" cy="211138"/>
            <a:chOff x="572" y="2796"/>
            <a:chExt cx="397" cy="133"/>
          </a:xfrm>
        </p:grpSpPr>
        <p:sp>
          <p:nvSpPr>
            <p:cNvPr id="12461" name="WordArt 173">
              <a:extLst>
                <a:ext uri="{FF2B5EF4-FFF2-40B4-BE49-F238E27FC236}">
                  <a16:creationId xmlns:a16="http://schemas.microsoft.com/office/drawing/2014/main" id="{A8B6A663-915E-4E91-B5E8-8C7F7CBA66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796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  <p:sp>
          <p:nvSpPr>
            <p:cNvPr id="12462" name="WordArt 174">
              <a:extLst>
                <a:ext uri="{FF2B5EF4-FFF2-40B4-BE49-F238E27FC236}">
                  <a16:creationId xmlns:a16="http://schemas.microsoft.com/office/drawing/2014/main" id="{05B3C655-6F23-43A0-A86A-BB35AAE628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797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</p:grpSp>
      <p:grpSp>
        <p:nvGrpSpPr>
          <p:cNvPr id="12463" name="Group 175">
            <a:extLst>
              <a:ext uri="{FF2B5EF4-FFF2-40B4-BE49-F238E27FC236}">
                <a16:creationId xmlns:a16="http://schemas.microsoft.com/office/drawing/2014/main" id="{2EC498FD-4F65-4483-AFE1-FB64769C99AE}"/>
              </a:ext>
            </a:extLst>
          </p:cNvPr>
          <p:cNvGrpSpPr>
            <a:grpSpLocks/>
          </p:cNvGrpSpPr>
          <p:nvPr/>
        </p:nvGrpSpPr>
        <p:grpSpPr bwMode="auto">
          <a:xfrm>
            <a:off x="3656013" y="3074988"/>
            <a:ext cx="630237" cy="211137"/>
            <a:chOff x="610" y="3061"/>
            <a:chExt cx="397" cy="133"/>
          </a:xfrm>
        </p:grpSpPr>
        <p:sp>
          <p:nvSpPr>
            <p:cNvPr id="12464" name="WordArt 176">
              <a:extLst>
                <a:ext uri="{FF2B5EF4-FFF2-40B4-BE49-F238E27FC236}">
                  <a16:creationId xmlns:a16="http://schemas.microsoft.com/office/drawing/2014/main" id="{99F05CBC-82D8-49A4-A7C2-BDB636B910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" y="3061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  <p:sp>
          <p:nvSpPr>
            <p:cNvPr id="12465" name="WordArt 177">
              <a:extLst>
                <a:ext uri="{FF2B5EF4-FFF2-40B4-BE49-F238E27FC236}">
                  <a16:creationId xmlns:a16="http://schemas.microsoft.com/office/drawing/2014/main" id="{16186C26-5833-450A-9369-8D9D2D4019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2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</p:grpSp>
      <p:grpSp>
        <p:nvGrpSpPr>
          <p:cNvPr id="12466" name="Group 178">
            <a:extLst>
              <a:ext uri="{FF2B5EF4-FFF2-40B4-BE49-F238E27FC236}">
                <a16:creationId xmlns:a16="http://schemas.microsoft.com/office/drawing/2014/main" id="{B7F91DC1-C478-49E1-A3D3-7EFA197B6ADD}"/>
              </a:ext>
            </a:extLst>
          </p:cNvPr>
          <p:cNvGrpSpPr>
            <a:grpSpLocks/>
          </p:cNvGrpSpPr>
          <p:nvPr/>
        </p:nvGrpSpPr>
        <p:grpSpPr bwMode="auto">
          <a:xfrm>
            <a:off x="3384550" y="4514850"/>
            <a:ext cx="630238" cy="211138"/>
            <a:chOff x="346" y="3363"/>
            <a:chExt cx="397" cy="133"/>
          </a:xfrm>
        </p:grpSpPr>
        <p:sp>
          <p:nvSpPr>
            <p:cNvPr id="12467" name="WordArt 179">
              <a:extLst>
                <a:ext uri="{FF2B5EF4-FFF2-40B4-BE49-F238E27FC236}">
                  <a16:creationId xmlns:a16="http://schemas.microsoft.com/office/drawing/2014/main" id="{F7DC7E57-AC30-4551-BD4D-E6C9CFC9E9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3363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  <p:sp>
          <p:nvSpPr>
            <p:cNvPr id="12468" name="WordArt 180">
              <a:extLst>
                <a:ext uri="{FF2B5EF4-FFF2-40B4-BE49-F238E27FC236}">
                  <a16:creationId xmlns:a16="http://schemas.microsoft.com/office/drawing/2014/main" id="{FB4B6D0D-7D03-44D9-B048-71D75647AC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3364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</p:grpSp>
      <p:grpSp>
        <p:nvGrpSpPr>
          <p:cNvPr id="12469" name="Group 181">
            <a:extLst>
              <a:ext uri="{FF2B5EF4-FFF2-40B4-BE49-F238E27FC236}">
                <a16:creationId xmlns:a16="http://schemas.microsoft.com/office/drawing/2014/main" id="{06E58EDF-54DE-4E1E-A54F-A8CEC4B34633}"/>
              </a:ext>
            </a:extLst>
          </p:cNvPr>
          <p:cNvGrpSpPr>
            <a:grpSpLocks/>
          </p:cNvGrpSpPr>
          <p:nvPr/>
        </p:nvGrpSpPr>
        <p:grpSpPr bwMode="auto">
          <a:xfrm>
            <a:off x="9236075" y="5684838"/>
            <a:ext cx="630238" cy="211137"/>
            <a:chOff x="384" y="3628"/>
            <a:chExt cx="397" cy="133"/>
          </a:xfrm>
        </p:grpSpPr>
        <p:sp>
          <p:nvSpPr>
            <p:cNvPr id="12470" name="WordArt 182">
              <a:extLst>
                <a:ext uri="{FF2B5EF4-FFF2-40B4-BE49-F238E27FC236}">
                  <a16:creationId xmlns:a16="http://schemas.microsoft.com/office/drawing/2014/main" id="{979328D4-A5C4-4D3F-8395-74BB3E8E94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" y="3628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  <p:sp>
          <p:nvSpPr>
            <p:cNvPr id="12471" name="WordArt 183">
              <a:extLst>
                <a:ext uri="{FF2B5EF4-FFF2-40B4-BE49-F238E27FC236}">
                  <a16:creationId xmlns:a16="http://schemas.microsoft.com/office/drawing/2014/main" id="{64F96751-161F-4328-A4B2-DD2270CCCD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5" y="3629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</p:grpSp>
      <p:grpSp>
        <p:nvGrpSpPr>
          <p:cNvPr id="12472" name="Group 184">
            <a:extLst>
              <a:ext uri="{FF2B5EF4-FFF2-40B4-BE49-F238E27FC236}">
                <a16:creationId xmlns:a16="http://schemas.microsoft.com/office/drawing/2014/main" id="{E8C7B710-CA71-494F-81BA-9B46553FED5E}"/>
              </a:ext>
            </a:extLst>
          </p:cNvPr>
          <p:cNvGrpSpPr>
            <a:grpSpLocks/>
          </p:cNvGrpSpPr>
          <p:nvPr/>
        </p:nvGrpSpPr>
        <p:grpSpPr bwMode="auto">
          <a:xfrm>
            <a:off x="9236075" y="4333875"/>
            <a:ext cx="630238" cy="211138"/>
            <a:chOff x="401" y="3930"/>
            <a:chExt cx="397" cy="133"/>
          </a:xfrm>
        </p:grpSpPr>
        <p:sp>
          <p:nvSpPr>
            <p:cNvPr id="12473" name="WordArt 185">
              <a:extLst>
                <a:ext uri="{FF2B5EF4-FFF2-40B4-BE49-F238E27FC236}">
                  <a16:creationId xmlns:a16="http://schemas.microsoft.com/office/drawing/2014/main" id="{3162D3C9-38EC-4014-B66F-14EB46879C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1" y="3930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  <p:sp>
          <p:nvSpPr>
            <p:cNvPr id="12474" name="WordArt 186">
              <a:extLst>
                <a:ext uri="{FF2B5EF4-FFF2-40B4-BE49-F238E27FC236}">
                  <a16:creationId xmlns:a16="http://schemas.microsoft.com/office/drawing/2014/main" id="{E0EC5BDE-7D2F-4FA9-8FD0-3350EF2DDB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3931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</p:grpSp>
      <p:grpSp>
        <p:nvGrpSpPr>
          <p:cNvPr id="12478" name="Group 190">
            <a:extLst>
              <a:ext uri="{FF2B5EF4-FFF2-40B4-BE49-F238E27FC236}">
                <a16:creationId xmlns:a16="http://schemas.microsoft.com/office/drawing/2014/main" id="{E6B9B6DD-E326-49E4-B6AE-E03CDE3FC834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3360738"/>
            <a:ext cx="630238" cy="211137"/>
            <a:chOff x="1046" y="3647"/>
            <a:chExt cx="397" cy="133"/>
          </a:xfrm>
        </p:grpSpPr>
        <p:sp>
          <p:nvSpPr>
            <p:cNvPr id="12479" name="WordArt 191">
              <a:extLst>
                <a:ext uri="{FF2B5EF4-FFF2-40B4-BE49-F238E27FC236}">
                  <a16:creationId xmlns:a16="http://schemas.microsoft.com/office/drawing/2014/main" id="{1F3E1B45-268B-473C-8233-DD78D76BF1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6" y="36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  <p:sp>
          <p:nvSpPr>
            <p:cNvPr id="12480" name="WordArt 192">
              <a:extLst>
                <a:ext uri="{FF2B5EF4-FFF2-40B4-BE49-F238E27FC236}">
                  <a16:creationId xmlns:a16="http://schemas.microsoft.com/office/drawing/2014/main" id="{9A17F903-1C2C-4517-8B40-2964F79537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36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</p:grpSp>
      <p:grpSp>
        <p:nvGrpSpPr>
          <p:cNvPr id="12481" name="Group 193">
            <a:extLst>
              <a:ext uri="{FF2B5EF4-FFF2-40B4-BE49-F238E27FC236}">
                <a16:creationId xmlns:a16="http://schemas.microsoft.com/office/drawing/2014/main" id="{8CB55C6C-EB90-40C6-B631-3A463BCC5A5C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020763"/>
            <a:ext cx="630237" cy="211137"/>
            <a:chOff x="1084" y="3912"/>
            <a:chExt cx="397" cy="133"/>
          </a:xfrm>
        </p:grpSpPr>
        <p:sp>
          <p:nvSpPr>
            <p:cNvPr id="12482" name="WordArt 194">
              <a:extLst>
                <a:ext uri="{FF2B5EF4-FFF2-40B4-BE49-F238E27FC236}">
                  <a16:creationId xmlns:a16="http://schemas.microsoft.com/office/drawing/2014/main" id="{B57C9502-04B5-4DC2-AD1F-1344814A42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391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2483" name="WordArt 195">
              <a:extLst>
                <a:ext uri="{FF2B5EF4-FFF2-40B4-BE49-F238E27FC236}">
                  <a16:creationId xmlns:a16="http://schemas.microsoft.com/office/drawing/2014/main" id="{A87AE4E4-00A4-4818-B458-3BF95C5AFF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5" y="391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2486" name="Group 198">
            <a:extLst>
              <a:ext uri="{FF2B5EF4-FFF2-40B4-BE49-F238E27FC236}">
                <a16:creationId xmlns:a16="http://schemas.microsoft.com/office/drawing/2014/main" id="{1164DF1B-5080-468D-BF0D-B9EADDD22211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1168400"/>
            <a:ext cx="630238" cy="211138"/>
            <a:chOff x="439" y="4195"/>
            <a:chExt cx="397" cy="133"/>
          </a:xfrm>
        </p:grpSpPr>
        <p:sp>
          <p:nvSpPr>
            <p:cNvPr id="12487" name="WordArt 199">
              <a:extLst>
                <a:ext uri="{FF2B5EF4-FFF2-40B4-BE49-F238E27FC236}">
                  <a16:creationId xmlns:a16="http://schemas.microsoft.com/office/drawing/2014/main" id="{5E4E88FB-9A0D-4048-A7C4-8947C622EB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9" y="4195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  <p:sp>
          <p:nvSpPr>
            <p:cNvPr id="12488" name="WordArt 200">
              <a:extLst>
                <a:ext uri="{FF2B5EF4-FFF2-40B4-BE49-F238E27FC236}">
                  <a16:creationId xmlns:a16="http://schemas.microsoft.com/office/drawing/2014/main" id="{B20F880E-AC41-43E7-890F-DB367F4A26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0" y="4196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Group 3">
            <a:extLst>
              <a:ext uri="{FF2B5EF4-FFF2-40B4-BE49-F238E27FC236}">
                <a16:creationId xmlns:a16="http://schemas.microsoft.com/office/drawing/2014/main" id="{A81E38C5-E4E3-4200-AAE7-08CB3EC31BC5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209550"/>
            <a:ext cx="10350500" cy="9091613"/>
            <a:chOff x="772" y="132"/>
            <a:chExt cx="6520" cy="5727"/>
          </a:xfrm>
        </p:grpSpPr>
        <p:sp>
          <p:nvSpPr>
            <p:cNvPr id="15364" name="Freeform 4">
              <a:extLst>
                <a:ext uri="{FF2B5EF4-FFF2-40B4-BE49-F238E27FC236}">
                  <a16:creationId xmlns:a16="http://schemas.microsoft.com/office/drawing/2014/main" id="{AD9AA4E6-6762-4188-B16D-4334D3C06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1861"/>
              <a:ext cx="4480" cy="3233"/>
            </a:xfrm>
            <a:custGeom>
              <a:avLst/>
              <a:gdLst>
                <a:gd name="T0" fmla="*/ 1020 w 4479"/>
                <a:gd name="T1" fmla="*/ 141 h 3232"/>
                <a:gd name="T2" fmla="*/ 794 w 4479"/>
                <a:gd name="T3" fmla="*/ 340 h 3232"/>
                <a:gd name="T4" fmla="*/ 623 w 4479"/>
                <a:gd name="T5" fmla="*/ 397 h 3232"/>
                <a:gd name="T6" fmla="*/ 623 w 4479"/>
                <a:gd name="T7" fmla="*/ 680 h 3232"/>
                <a:gd name="T8" fmla="*/ 425 w 4479"/>
                <a:gd name="T9" fmla="*/ 907 h 3232"/>
                <a:gd name="T10" fmla="*/ 340 w 4479"/>
                <a:gd name="T11" fmla="*/ 964 h 3232"/>
                <a:gd name="T12" fmla="*/ 198 w 4479"/>
                <a:gd name="T13" fmla="*/ 935 h 3232"/>
                <a:gd name="T14" fmla="*/ 198 w 4479"/>
                <a:gd name="T15" fmla="*/ 1190 h 3232"/>
                <a:gd name="T16" fmla="*/ 85 w 4479"/>
                <a:gd name="T17" fmla="*/ 1531 h 3232"/>
                <a:gd name="T18" fmla="*/ 56 w 4479"/>
                <a:gd name="T19" fmla="*/ 2069 h 3232"/>
                <a:gd name="T20" fmla="*/ 56 w 4479"/>
                <a:gd name="T21" fmla="*/ 2154 h 3232"/>
                <a:gd name="T22" fmla="*/ 227 w 4479"/>
                <a:gd name="T23" fmla="*/ 2183 h 3232"/>
                <a:gd name="T24" fmla="*/ 283 w 4479"/>
                <a:gd name="T25" fmla="*/ 2579 h 3232"/>
                <a:gd name="T26" fmla="*/ 283 w 4479"/>
                <a:gd name="T27" fmla="*/ 2806 h 3232"/>
                <a:gd name="T28" fmla="*/ 255 w 4479"/>
                <a:gd name="T29" fmla="*/ 3232 h 3232"/>
                <a:gd name="T30" fmla="*/ 510 w 4479"/>
                <a:gd name="T31" fmla="*/ 3118 h 3232"/>
                <a:gd name="T32" fmla="*/ 680 w 4479"/>
                <a:gd name="T33" fmla="*/ 2778 h 3232"/>
                <a:gd name="T34" fmla="*/ 1105 w 4479"/>
                <a:gd name="T35" fmla="*/ 2551 h 3232"/>
                <a:gd name="T36" fmla="*/ 1247 w 4479"/>
                <a:gd name="T37" fmla="*/ 2665 h 3232"/>
                <a:gd name="T38" fmla="*/ 1531 w 4479"/>
                <a:gd name="T39" fmla="*/ 2579 h 3232"/>
                <a:gd name="T40" fmla="*/ 1757 w 4479"/>
                <a:gd name="T41" fmla="*/ 2523 h 3232"/>
                <a:gd name="T42" fmla="*/ 1899 w 4479"/>
                <a:gd name="T43" fmla="*/ 2494 h 3232"/>
                <a:gd name="T44" fmla="*/ 1814 w 4479"/>
                <a:gd name="T45" fmla="*/ 2693 h 3232"/>
                <a:gd name="T46" fmla="*/ 2211 w 4479"/>
                <a:gd name="T47" fmla="*/ 2721 h 3232"/>
                <a:gd name="T48" fmla="*/ 2381 w 4479"/>
                <a:gd name="T49" fmla="*/ 2523 h 3232"/>
                <a:gd name="T50" fmla="*/ 2835 w 4479"/>
                <a:gd name="T51" fmla="*/ 2891 h 3232"/>
                <a:gd name="T52" fmla="*/ 3147 w 4479"/>
                <a:gd name="T53" fmla="*/ 2806 h 3232"/>
                <a:gd name="T54" fmla="*/ 3373 w 4479"/>
                <a:gd name="T55" fmla="*/ 3033 h 3232"/>
                <a:gd name="T56" fmla="*/ 3827 w 4479"/>
                <a:gd name="T57" fmla="*/ 2806 h 3232"/>
                <a:gd name="T58" fmla="*/ 4082 w 4479"/>
                <a:gd name="T59" fmla="*/ 2551 h 3232"/>
                <a:gd name="T60" fmla="*/ 4110 w 4479"/>
                <a:gd name="T61" fmla="*/ 2268 h 3232"/>
                <a:gd name="T62" fmla="*/ 4252 w 4479"/>
                <a:gd name="T63" fmla="*/ 2069 h 3232"/>
                <a:gd name="T64" fmla="*/ 4479 w 4479"/>
                <a:gd name="T65" fmla="*/ 1956 h 3232"/>
                <a:gd name="T66" fmla="*/ 4224 w 4479"/>
                <a:gd name="T67" fmla="*/ 1927 h 3232"/>
                <a:gd name="T68" fmla="*/ 3685 w 4479"/>
                <a:gd name="T69" fmla="*/ 1729 h 3232"/>
                <a:gd name="T70" fmla="*/ 3147 w 4479"/>
                <a:gd name="T71" fmla="*/ 1757 h 3232"/>
                <a:gd name="T72" fmla="*/ 2976 w 4479"/>
                <a:gd name="T73" fmla="*/ 1616 h 3232"/>
                <a:gd name="T74" fmla="*/ 2693 w 4479"/>
                <a:gd name="T75" fmla="*/ 1502 h 3232"/>
                <a:gd name="T76" fmla="*/ 2211 w 4479"/>
                <a:gd name="T77" fmla="*/ 1616 h 3232"/>
                <a:gd name="T78" fmla="*/ 1899 w 4479"/>
                <a:gd name="T79" fmla="*/ 1332 h 3232"/>
                <a:gd name="T80" fmla="*/ 1672 w 4479"/>
                <a:gd name="T81" fmla="*/ 623 h 3232"/>
                <a:gd name="T82" fmla="*/ 1814 w 4479"/>
                <a:gd name="T83" fmla="*/ 453 h 3232"/>
                <a:gd name="T84" fmla="*/ 1984 w 4479"/>
                <a:gd name="T85" fmla="*/ 425 h 3232"/>
                <a:gd name="T86" fmla="*/ 2098 w 4479"/>
                <a:gd name="T87" fmla="*/ 340 h 3232"/>
                <a:gd name="T88" fmla="*/ 1899 w 4479"/>
                <a:gd name="T89" fmla="*/ 56 h 3232"/>
                <a:gd name="T90" fmla="*/ 1332 w 4479"/>
                <a:gd name="T91" fmla="*/ 0 h 3232"/>
                <a:gd name="T92" fmla="*/ 1020 w 4479"/>
                <a:gd name="T93" fmla="*/ 85 h 3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79" h="3232">
                  <a:moveTo>
                    <a:pt x="1020" y="85"/>
                  </a:moveTo>
                  <a:lnTo>
                    <a:pt x="1020" y="141"/>
                  </a:lnTo>
                  <a:lnTo>
                    <a:pt x="850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652" y="453"/>
                  </a:lnTo>
                  <a:lnTo>
                    <a:pt x="623" y="680"/>
                  </a:lnTo>
                  <a:lnTo>
                    <a:pt x="482" y="680"/>
                  </a:lnTo>
                  <a:lnTo>
                    <a:pt x="425" y="907"/>
                  </a:lnTo>
                  <a:lnTo>
                    <a:pt x="368" y="850"/>
                  </a:lnTo>
                  <a:lnTo>
                    <a:pt x="340" y="964"/>
                  </a:lnTo>
                  <a:lnTo>
                    <a:pt x="255" y="907"/>
                  </a:lnTo>
                  <a:lnTo>
                    <a:pt x="198" y="935"/>
                  </a:lnTo>
                  <a:lnTo>
                    <a:pt x="283" y="1049"/>
                  </a:lnTo>
                  <a:lnTo>
                    <a:pt x="198" y="1190"/>
                  </a:lnTo>
                  <a:lnTo>
                    <a:pt x="170" y="1360"/>
                  </a:lnTo>
                  <a:lnTo>
                    <a:pt x="85" y="1531"/>
                  </a:lnTo>
                  <a:lnTo>
                    <a:pt x="85" y="1842"/>
                  </a:lnTo>
                  <a:lnTo>
                    <a:pt x="56" y="2069"/>
                  </a:lnTo>
                  <a:lnTo>
                    <a:pt x="0" y="2126"/>
                  </a:lnTo>
                  <a:lnTo>
                    <a:pt x="56" y="2154"/>
                  </a:lnTo>
                  <a:lnTo>
                    <a:pt x="142" y="2126"/>
                  </a:lnTo>
                  <a:lnTo>
                    <a:pt x="227" y="2183"/>
                  </a:lnTo>
                  <a:lnTo>
                    <a:pt x="198" y="2409"/>
                  </a:lnTo>
                  <a:lnTo>
                    <a:pt x="283" y="2579"/>
                  </a:lnTo>
                  <a:lnTo>
                    <a:pt x="198" y="2665"/>
                  </a:lnTo>
                  <a:lnTo>
                    <a:pt x="283" y="2806"/>
                  </a:lnTo>
                  <a:lnTo>
                    <a:pt x="170" y="3175"/>
                  </a:lnTo>
                  <a:lnTo>
                    <a:pt x="255" y="3232"/>
                  </a:lnTo>
                  <a:lnTo>
                    <a:pt x="340" y="3118"/>
                  </a:lnTo>
                  <a:lnTo>
                    <a:pt x="510" y="3118"/>
                  </a:lnTo>
                  <a:lnTo>
                    <a:pt x="425" y="2976"/>
                  </a:lnTo>
                  <a:lnTo>
                    <a:pt x="680" y="2778"/>
                  </a:lnTo>
                  <a:lnTo>
                    <a:pt x="907" y="2551"/>
                  </a:lnTo>
                  <a:lnTo>
                    <a:pt x="1105" y="2551"/>
                  </a:lnTo>
                  <a:lnTo>
                    <a:pt x="1190" y="2778"/>
                  </a:lnTo>
                  <a:lnTo>
                    <a:pt x="1247" y="2665"/>
                  </a:lnTo>
                  <a:lnTo>
                    <a:pt x="1474" y="2494"/>
                  </a:lnTo>
                  <a:lnTo>
                    <a:pt x="1531" y="2579"/>
                  </a:lnTo>
                  <a:lnTo>
                    <a:pt x="1672" y="2494"/>
                  </a:lnTo>
                  <a:lnTo>
                    <a:pt x="1757" y="2523"/>
                  </a:lnTo>
                  <a:lnTo>
                    <a:pt x="1814" y="2494"/>
                  </a:lnTo>
                  <a:lnTo>
                    <a:pt x="1899" y="2494"/>
                  </a:lnTo>
                  <a:lnTo>
                    <a:pt x="1899" y="2608"/>
                  </a:lnTo>
                  <a:lnTo>
                    <a:pt x="1814" y="2693"/>
                  </a:lnTo>
                  <a:lnTo>
                    <a:pt x="1871" y="2778"/>
                  </a:lnTo>
                  <a:lnTo>
                    <a:pt x="2211" y="2721"/>
                  </a:lnTo>
                  <a:lnTo>
                    <a:pt x="2183" y="2579"/>
                  </a:lnTo>
                  <a:lnTo>
                    <a:pt x="2381" y="2523"/>
                  </a:lnTo>
                  <a:lnTo>
                    <a:pt x="2409" y="2693"/>
                  </a:lnTo>
                  <a:lnTo>
                    <a:pt x="2835" y="2891"/>
                  </a:lnTo>
                  <a:lnTo>
                    <a:pt x="2948" y="2835"/>
                  </a:lnTo>
                  <a:lnTo>
                    <a:pt x="3147" y="2806"/>
                  </a:lnTo>
                  <a:lnTo>
                    <a:pt x="3147" y="2891"/>
                  </a:lnTo>
                  <a:lnTo>
                    <a:pt x="3373" y="3033"/>
                  </a:lnTo>
                  <a:lnTo>
                    <a:pt x="3714" y="3061"/>
                  </a:lnTo>
                  <a:lnTo>
                    <a:pt x="3827" y="2806"/>
                  </a:lnTo>
                  <a:lnTo>
                    <a:pt x="4025" y="2750"/>
                  </a:lnTo>
                  <a:lnTo>
                    <a:pt x="4082" y="2551"/>
                  </a:lnTo>
                  <a:lnTo>
                    <a:pt x="4139" y="2523"/>
                  </a:lnTo>
                  <a:lnTo>
                    <a:pt x="4110" y="2268"/>
                  </a:lnTo>
                  <a:lnTo>
                    <a:pt x="4224" y="2154"/>
                  </a:lnTo>
                  <a:lnTo>
                    <a:pt x="4252" y="2069"/>
                  </a:lnTo>
                  <a:lnTo>
                    <a:pt x="4394" y="2069"/>
                  </a:lnTo>
                  <a:lnTo>
                    <a:pt x="4479" y="1956"/>
                  </a:lnTo>
                  <a:lnTo>
                    <a:pt x="4366" y="1984"/>
                  </a:lnTo>
                  <a:lnTo>
                    <a:pt x="4224" y="1927"/>
                  </a:lnTo>
                  <a:lnTo>
                    <a:pt x="4110" y="2012"/>
                  </a:lnTo>
                  <a:lnTo>
                    <a:pt x="3685" y="1729"/>
                  </a:lnTo>
                  <a:lnTo>
                    <a:pt x="3317" y="1814"/>
                  </a:lnTo>
                  <a:lnTo>
                    <a:pt x="3147" y="1757"/>
                  </a:lnTo>
                  <a:lnTo>
                    <a:pt x="3118" y="1701"/>
                  </a:lnTo>
                  <a:lnTo>
                    <a:pt x="2976" y="1616"/>
                  </a:lnTo>
                  <a:lnTo>
                    <a:pt x="2920" y="1644"/>
                  </a:lnTo>
                  <a:lnTo>
                    <a:pt x="2693" y="1502"/>
                  </a:lnTo>
                  <a:lnTo>
                    <a:pt x="2523" y="1502"/>
                  </a:lnTo>
                  <a:lnTo>
                    <a:pt x="2211" y="1616"/>
                  </a:lnTo>
                  <a:lnTo>
                    <a:pt x="1956" y="1531"/>
                  </a:lnTo>
                  <a:lnTo>
                    <a:pt x="1899" y="1332"/>
                  </a:lnTo>
                  <a:lnTo>
                    <a:pt x="1729" y="1077"/>
                  </a:lnTo>
                  <a:lnTo>
                    <a:pt x="1672" y="623"/>
                  </a:lnTo>
                  <a:lnTo>
                    <a:pt x="1786" y="538"/>
                  </a:lnTo>
                  <a:lnTo>
                    <a:pt x="1814" y="453"/>
                  </a:lnTo>
                  <a:lnTo>
                    <a:pt x="1928" y="453"/>
                  </a:lnTo>
                  <a:lnTo>
                    <a:pt x="1984" y="425"/>
                  </a:lnTo>
                  <a:lnTo>
                    <a:pt x="1928" y="340"/>
                  </a:lnTo>
                  <a:lnTo>
                    <a:pt x="2098" y="340"/>
                  </a:lnTo>
                  <a:lnTo>
                    <a:pt x="2069" y="255"/>
                  </a:lnTo>
                  <a:lnTo>
                    <a:pt x="1899" y="56"/>
                  </a:lnTo>
                  <a:lnTo>
                    <a:pt x="1814" y="85"/>
                  </a:lnTo>
                  <a:lnTo>
                    <a:pt x="1332" y="0"/>
                  </a:lnTo>
                  <a:lnTo>
                    <a:pt x="1276" y="56"/>
                  </a:lnTo>
                  <a:lnTo>
                    <a:pt x="102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5" name="Freeform 5">
              <a:extLst>
                <a:ext uri="{FF2B5EF4-FFF2-40B4-BE49-F238E27FC236}">
                  <a16:creationId xmlns:a16="http://schemas.microsoft.com/office/drawing/2014/main" id="{86798618-D4D8-41E0-9668-DCD512F09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400"/>
              <a:ext cx="3091" cy="1474"/>
            </a:xfrm>
            <a:custGeom>
              <a:avLst/>
              <a:gdLst>
                <a:gd name="T0" fmla="*/ 2807 w 3091"/>
                <a:gd name="T1" fmla="*/ 1418 h 1474"/>
                <a:gd name="T2" fmla="*/ 2694 w 3091"/>
                <a:gd name="T3" fmla="*/ 1446 h 1474"/>
                <a:gd name="T4" fmla="*/ 2552 w 3091"/>
                <a:gd name="T5" fmla="*/ 1389 h 1474"/>
                <a:gd name="T6" fmla="*/ 2438 w 3091"/>
                <a:gd name="T7" fmla="*/ 1474 h 1474"/>
                <a:gd name="T8" fmla="*/ 2013 w 3091"/>
                <a:gd name="T9" fmla="*/ 1191 h 1474"/>
                <a:gd name="T10" fmla="*/ 1645 w 3091"/>
                <a:gd name="T11" fmla="*/ 1276 h 1474"/>
                <a:gd name="T12" fmla="*/ 1475 w 3091"/>
                <a:gd name="T13" fmla="*/ 1219 h 1474"/>
                <a:gd name="T14" fmla="*/ 1446 w 3091"/>
                <a:gd name="T15" fmla="*/ 1163 h 1474"/>
                <a:gd name="T16" fmla="*/ 1304 w 3091"/>
                <a:gd name="T17" fmla="*/ 1078 h 1474"/>
                <a:gd name="T18" fmla="*/ 1248 w 3091"/>
                <a:gd name="T19" fmla="*/ 1106 h 1474"/>
                <a:gd name="T20" fmla="*/ 1021 w 3091"/>
                <a:gd name="T21" fmla="*/ 964 h 1474"/>
                <a:gd name="T22" fmla="*/ 851 w 3091"/>
                <a:gd name="T23" fmla="*/ 964 h 1474"/>
                <a:gd name="T24" fmla="*/ 539 w 3091"/>
                <a:gd name="T25" fmla="*/ 1078 h 1474"/>
                <a:gd name="T26" fmla="*/ 284 w 3091"/>
                <a:gd name="T27" fmla="*/ 993 h 1474"/>
                <a:gd name="T28" fmla="*/ 227 w 3091"/>
                <a:gd name="T29" fmla="*/ 794 h 1474"/>
                <a:gd name="T30" fmla="*/ 57 w 3091"/>
                <a:gd name="T31" fmla="*/ 539 h 1474"/>
                <a:gd name="T32" fmla="*/ 0 w 3091"/>
                <a:gd name="T33" fmla="*/ 85 h 1474"/>
                <a:gd name="T34" fmla="*/ 114 w 3091"/>
                <a:gd name="T35" fmla="*/ 0 h 1474"/>
                <a:gd name="T36" fmla="*/ 85 w 3091"/>
                <a:gd name="T37" fmla="*/ 114 h 1474"/>
                <a:gd name="T38" fmla="*/ 199 w 3091"/>
                <a:gd name="T39" fmla="*/ 114 h 1474"/>
                <a:gd name="T40" fmla="*/ 227 w 3091"/>
                <a:gd name="T41" fmla="*/ 29 h 1474"/>
                <a:gd name="T42" fmla="*/ 284 w 3091"/>
                <a:gd name="T43" fmla="*/ 0 h 1474"/>
                <a:gd name="T44" fmla="*/ 341 w 3091"/>
                <a:gd name="T45" fmla="*/ 0 h 1474"/>
                <a:gd name="T46" fmla="*/ 341 w 3091"/>
                <a:gd name="T47" fmla="*/ 85 h 1474"/>
                <a:gd name="T48" fmla="*/ 482 w 3091"/>
                <a:gd name="T49" fmla="*/ 170 h 1474"/>
                <a:gd name="T50" fmla="*/ 482 w 3091"/>
                <a:gd name="T51" fmla="*/ 284 h 1474"/>
                <a:gd name="T52" fmla="*/ 596 w 3091"/>
                <a:gd name="T53" fmla="*/ 369 h 1474"/>
                <a:gd name="T54" fmla="*/ 652 w 3091"/>
                <a:gd name="T55" fmla="*/ 369 h 1474"/>
                <a:gd name="T56" fmla="*/ 823 w 3091"/>
                <a:gd name="T57" fmla="*/ 567 h 1474"/>
                <a:gd name="T58" fmla="*/ 794 w 3091"/>
                <a:gd name="T59" fmla="*/ 596 h 1474"/>
                <a:gd name="T60" fmla="*/ 993 w 3091"/>
                <a:gd name="T61" fmla="*/ 652 h 1474"/>
                <a:gd name="T62" fmla="*/ 1106 w 3091"/>
                <a:gd name="T63" fmla="*/ 822 h 1474"/>
                <a:gd name="T64" fmla="*/ 1163 w 3091"/>
                <a:gd name="T65" fmla="*/ 822 h 1474"/>
                <a:gd name="T66" fmla="*/ 1276 w 3091"/>
                <a:gd name="T67" fmla="*/ 737 h 1474"/>
                <a:gd name="T68" fmla="*/ 1418 w 3091"/>
                <a:gd name="T69" fmla="*/ 737 h 1474"/>
                <a:gd name="T70" fmla="*/ 1475 w 3091"/>
                <a:gd name="T71" fmla="*/ 851 h 1474"/>
                <a:gd name="T72" fmla="*/ 1673 w 3091"/>
                <a:gd name="T73" fmla="*/ 766 h 1474"/>
                <a:gd name="T74" fmla="*/ 1786 w 3091"/>
                <a:gd name="T75" fmla="*/ 851 h 1474"/>
                <a:gd name="T76" fmla="*/ 1928 w 3091"/>
                <a:gd name="T77" fmla="*/ 822 h 1474"/>
                <a:gd name="T78" fmla="*/ 1957 w 3091"/>
                <a:gd name="T79" fmla="*/ 879 h 1474"/>
                <a:gd name="T80" fmla="*/ 2098 w 3091"/>
                <a:gd name="T81" fmla="*/ 879 h 1474"/>
                <a:gd name="T82" fmla="*/ 2155 w 3091"/>
                <a:gd name="T83" fmla="*/ 822 h 1474"/>
                <a:gd name="T84" fmla="*/ 2127 w 3091"/>
                <a:gd name="T85" fmla="*/ 737 h 1474"/>
                <a:gd name="T86" fmla="*/ 2183 w 3091"/>
                <a:gd name="T87" fmla="*/ 709 h 1474"/>
                <a:gd name="T88" fmla="*/ 2183 w 3091"/>
                <a:gd name="T89" fmla="*/ 652 h 1474"/>
                <a:gd name="T90" fmla="*/ 2240 w 3091"/>
                <a:gd name="T91" fmla="*/ 624 h 1474"/>
                <a:gd name="T92" fmla="*/ 2183 w 3091"/>
                <a:gd name="T93" fmla="*/ 539 h 1474"/>
                <a:gd name="T94" fmla="*/ 2240 w 3091"/>
                <a:gd name="T95" fmla="*/ 511 h 1474"/>
                <a:gd name="T96" fmla="*/ 2382 w 3091"/>
                <a:gd name="T97" fmla="*/ 482 h 1474"/>
                <a:gd name="T98" fmla="*/ 2438 w 3091"/>
                <a:gd name="T99" fmla="*/ 539 h 1474"/>
                <a:gd name="T100" fmla="*/ 2609 w 3091"/>
                <a:gd name="T101" fmla="*/ 539 h 1474"/>
                <a:gd name="T102" fmla="*/ 2665 w 3091"/>
                <a:gd name="T103" fmla="*/ 454 h 1474"/>
                <a:gd name="T104" fmla="*/ 2920 w 3091"/>
                <a:gd name="T105" fmla="*/ 652 h 1474"/>
                <a:gd name="T106" fmla="*/ 3062 w 3091"/>
                <a:gd name="T107" fmla="*/ 624 h 1474"/>
                <a:gd name="T108" fmla="*/ 3005 w 3091"/>
                <a:gd name="T109" fmla="*/ 709 h 1474"/>
                <a:gd name="T110" fmla="*/ 3091 w 3091"/>
                <a:gd name="T111" fmla="*/ 907 h 1474"/>
                <a:gd name="T112" fmla="*/ 3062 w 3091"/>
                <a:gd name="T113" fmla="*/ 936 h 1474"/>
                <a:gd name="T114" fmla="*/ 2835 w 3091"/>
                <a:gd name="T115" fmla="*/ 964 h 1474"/>
                <a:gd name="T116" fmla="*/ 2665 w 3091"/>
                <a:gd name="T117" fmla="*/ 1106 h 1474"/>
                <a:gd name="T118" fmla="*/ 2665 w 3091"/>
                <a:gd name="T119" fmla="*/ 1333 h 1474"/>
                <a:gd name="T120" fmla="*/ 2835 w 3091"/>
                <a:gd name="T121" fmla="*/ 1361 h 1474"/>
                <a:gd name="T122" fmla="*/ 2807 w 3091"/>
                <a:gd name="T123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1" h="1474">
                  <a:moveTo>
                    <a:pt x="2807" y="1418"/>
                  </a:moveTo>
                  <a:lnTo>
                    <a:pt x="2694" y="1446"/>
                  </a:lnTo>
                  <a:lnTo>
                    <a:pt x="2552" y="1389"/>
                  </a:lnTo>
                  <a:lnTo>
                    <a:pt x="2438" y="1474"/>
                  </a:lnTo>
                  <a:lnTo>
                    <a:pt x="2013" y="1191"/>
                  </a:lnTo>
                  <a:lnTo>
                    <a:pt x="1645" y="1276"/>
                  </a:lnTo>
                  <a:lnTo>
                    <a:pt x="1475" y="1219"/>
                  </a:lnTo>
                  <a:lnTo>
                    <a:pt x="1446" y="1163"/>
                  </a:lnTo>
                  <a:lnTo>
                    <a:pt x="1304" y="1078"/>
                  </a:lnTo>
                  <a:lnTo>
                    <a:pt x="1248" y="1106"/>
                  </a:lnTo>
                  <a:lnTo>
                    <a:pt x="1021" y="964"/>
                  </a:lnTo>
                  <a:lnTo>
                    <a:pt x="851" y="964"/>
                  </a:lnTo>
                  <a:lnTo>
                    <a:pt x="539" y="1078"/>
                  </a:lnTo>
                  <a:lnTo>
                    <a:pt x="284" y="993"/>
                  </a:lnTo>
                  <a:lnTo>
                    <a:pt x="227" y="794"/>
                  </a:lnTo>
                  <a:lnTo>
                    <a:pt x="57" y="539"/>
                  </a:lnTo>
                  <a:lnTo>
                    <a:pt x="0" y="85"/>
                  </a:lnTo>
                  <a:lnTo>
                    <a:pt x="114" y="0"/>
                  </a:lnTo>
                  <a:lnTo>
                    <a:pt x="85" y="114"/>
                  </a:lnTo>
                  <a:lnTo>
                    <a:pt x="199" y="114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482" y="170"/>
                  </a:lnTo>
                  <a:lnTo>
                    <a:pt x="482" y="284"/>
                  </a:lnTo>
                  <a:lnTo>
                    <a:pt x="596" y="369"/>
                  </a:lnTo>
                  <a:lnTo>
                    <a:pt x="652" y="369"/>
                  </a:lnTo>
                  <a:lnTo>
                    <a:pt x="823" y="567"/>
                  </a:lnTo>
                  <a:lnTo>
                    <a:pt x="794" y="596"/>
                  </a:lnTo>
                  <a:lnTo>
                    <a:pt x="993" y="652"/>
                  </a:lnTo>
                  <a:lnTo>
                    <a:pt x="1106" y="822"/>
                  </a:lnTo>
                  <a:lnTo>
                    <a:pt x="1163" y="822"/>
                  </a:lnTo>
                  <a:lnTo>
                    <a:pt x="1276" y="737"/>
                  </a:lnTo>
                  <a:lnTo>
                    <a:pt x="1418" y="737"/>
                  </a:lnTo>
                  <a:lnTo>
                    <a:pt x="1475" y="851"/>
                  </a:lnTo>
                  <a:lnTo>
                    <a:pt x="1673" y="766"/>
                  </a:lnTo>
                  <a:lnTo>
                    <a:pt x="1786" y="851"/>
                  </a:lnTo>
                  <a:lnTo>
                    <a:pt x="1928" y="822"/>
                  </a:lnTo>
                  <a:lnTo>
                    <a:pt x="1957" y="879"/>
                  </a:lnTo>
                  <a:lnTo>
                    <a:pt x="2098" y="879"/>
                  </a:lnTo>
                  <a:lnTo>
                    <a:pt x="2155" y="822"/>
                  </a:lnTo>
                  <a:lnTo>
                    <a:pt x="2127" y="737"/>
                  </a:lnTo>
                  <a:lnTo>
                    <a:pt x="2183" y="709"/>
                  </a:lnTo>
                  <a:lnTo>
                    <a:pt x="2183" y="652"/>
                  </a:lnTo>
                  <a:lnTo>
                    <a:pt x="2240" y="624"/>
                  </a:lnTo>
                  <a:lnTo>
                    <a:pt x="2183" y="539"/>
                  </a:lnTo>
                  <a:lnTo>
                    <a:pt x="2240" y="511"/>
                  </a:lnTo>
                  <a:lnTo>
                    <a:pt x="2382" y="482"/>
                  </a:lnTo>
                  <a:lnTo>
                    <a:pt x="2438" y="539"/>
                  </a:lnTo>
                  <a:lnTo>
                    <a:pt x="2609" y="539"/>
                  </a:lnTo>
                  <a:lnTo>
                    <a:pt x="2665" y="454"/>
                  </a:lnTo>
                  <a:lnTo>
                    <a:pt x="2920" y="652"/>
                  </a:lnTo>
                  <a:lnTo>
                    <a:pt x="3062" y="624"/>
                  </a:lnTo>
                  <a:lnTo>
                    <a:pt x="3005" y="709"/>
                  </a:lnTo>
                  <a:lnTo>
                    <a:pt x="3091" y="907"/>
                  </a:lnTo>
                  <a:lnTo>
                    <a:pt x="3062" y="936"/>
                  </a:lnTo>
                  <a:lnTo>
                    <a:pt x="2835" y="964"/>
                  </a:lnTo>
                  <a:lnTo>
                    <a:pt x="2665" y="1106"/>
                  </a:lnTo>
                  <a:lnTo>
                    <a:pt x="2665" y="1333"/>
                  </a:lnTo>
                  <a:lnTo>
                    <a:pt x="2835" y="1361"/>
                  </a:lnTo>
                  <a:lnTo>
                    <a:pt x="2807" y="141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6" name="Freeform 6">
              <a:extLst>
                <a:ext uri="{FF2B5EF4-FFF2-40B4-BE49-F238E27FC236}">
                  <a16:creationId xmlns:a16="http://schemas.microsoft.com/office/drawing/2014/main" id="{FB22D6BA-CB02-4986-BA75-1D1073EED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315"/>
              <a:ext cx="199" cy="199"/>
            </a:xfrm>
            <a:custGeom>
              <a:avLst/>
              <a:gdLst>
                <a:gd name="T0" fmla="*/ 171 w 199"/>
                <a:gd name="T1" fmla="*/ 0 h 199"/>
                <a:gd name="T2" fmla="*/ 199 w 199"/>
                <a:gd name="T3" fmla="*/ 85 h 199"/>
                <a:gd name="T4" fmla="*/ 142 w 199"/>
                <a:gd name="T5" fmla="*/ 114 h 199"/>
                <a:gd name="T6" fmla="*/ 114 w 199"/>
                <a:gd name="T7" fmla="*/ 199 h 199"/>
                <a:gd name="T8" fmla="*/ 0 w 199"/>
                <a:gd name="T9" fmla="*/ 199 h 199"/>
                <a:gd name="T10" fmla="*/ 29 w 199"/>
                <a:gd name="T11" fmla="*/ 85 h 199"/>
                <a:gd name="T12" fmla="*/ 57 w 199"/>
                <a:gd name="T13" fmla="*/ 0 h 199"/>
                <a:gd name="T14" fmla="*/ 142 w 199"/>
                <a:gd name="T15" fmla="*/ 0 h 199"/>
                <a:gd name="T16" fmla="*/ 171 w 199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99">
                  <a:moveTo>
                    <a:pt x="171" y="0"/>
                  </a:moveTo>
                  <a:lnTo>
                    <a:pt x="199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7" name="Freeform 7">
              <a:extLst>
                <a:ext uri="{FF2B5EF4-FFF2-40B4-BE49-F238E27FC236}">
                  <a16:creationId xmlns:a16="http://schemas.microsoft.com/office/drawing/2014/main" id="{E59E8B5B-A5B7-4D31-8153-FDFDB661B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2117"/>
              <a:ext cx="1984" cy="1162"/>
            </a:xfrm>
            <a:custGeom>
              <a:avLst/>
              <a:gdLst>
                <a:gd name="T0" fmla="*/ 141 w 1984"/>
                <a:gd name="T1" fmla="*/ 0 h 1162"/>
                <a:gd name="T2" fmla="*/ 170 w 1984"/>
                <a:gd name="T3" fmla="*/ 85 h 1162"/>
                <a:gd name="T4" fmla="*/ 0 w 1984"/>
                <a:gd name="T5" fmla="*/ 85 h 1162"/>
                <a:gd name="T6" fmla="*/ 56 w 1984"/>
                <a:gd name="T7" fmla="*/ 170 h 1162"/>
                <a:gd name="T8" fmla="*/ 0 w 1984"/>
                <a:gd name="T9" fmla="*/ 198 h 1162"/>
                <a:gd name="T10" fmla="*/ 28 w 1984"/>
                <a:gd name="T11" fmla="*/ 283 h 1162"/>
                <a:gd name="T12" fmla="*/ 56 w 1984"/>
                <a:gd name="T13" fmla="*/ 283 h 1162"/>
                <a:gd name="T14" fmla="*/ 85 w 1984"/>
                <a:gd name="T15" fmla="*/ 283 h 1162"/>
                <a:gd name="T16" fmla="*/ 85 w 1984"/>
                <a:gd name="T17" fmla="*/ 368 h 1162"/>
                <a:gd name="T18" fmla="*/ 226 w 1984"/>
                <a:gd name="T19" fmla="*/ 453 h 1162"/>
                <a:gd name="T20" fmla="*/ 226 w 1984"/>
                <a:gd name="T21" fmla="*/ 567 h 1162"/>
                <a:gd name="T22" fmla="*/ 340 w 1984"/>
                <a:gd name="T23" fmla="*/ 652 h 1162"/>
                <a:gd name="T24" fmla="*/ 396 w 1984"/>
                <a:gd name="T25" fmla="*/ 652 h 1162"/>
                <a:gd name="T26" fmla="*/ 567 w 1984"/>
                <a:gd name="T27" fmla="*/ 850 h 1162"/>
                <a:gd name="T28" fmla="*/ 538 w 1984"/>
                <a:gd name="T29" fmla="*/ 879 h 1162"/>
                <a:gd name="T30" fmla="*/ 737 w 1984"/>
                <a:gd name="T31" fmla="*/ 935 h 1162"/>
                <a:gd name="T32" fmla="*/ 850 w 1984"/>
                <a:gd name="T33" fmla="*/ 1105 h 1162"/>
                <a:gd name="T34" fmla="*/ 907 w 1984"/>
                <a:gd name="T35" fmla="*/ 1105 h 1162"/>
                <a:gd name="T36" fmla="*/ 1020 w 1984"/>
                <a:gd name="T37" fmla="*/ 1020 h 1162"/>
                <a:gd name="T38" fmla="*/ 1162 w 1984"/>
                <a:gd name="T39" fmla="*/ 1020 h 1162"/>
                <a:gd name="T40" fmla="*/ 1219 w 1984"/>
                <a:gd name="T41" fmla="*/ 1134 h 1162"/>
                <a:gd name="T42" fmla="*/ 1417 w 1984"/>
                <a:gd name="T43" fmla="*/ 1049 h 1162"/>
                <a:gd name="T44" fmla="*/ 1530 w 1984"/>
                <a:gd name="T45" fmla="*/ 1134 h 1162"/>
                <a:gd name="T46" fmla="*/ 1672 w 1984"/>
                <a:gd name="T47" fmla="*/ 1105 h 1162"/>
                <a:gd name="T48" fmla="*/ 1701 w 1984"/>
                <a:gd name="T49" fmla="*/ 1162 h 1162"/>
                <a:gd name="T50" fmla="*/ 1842 w 1984"/>
                <a:gd name="T51" fmla="*/ 1162 h 1162"/>
                <a:gd name="T52" fmla="*/ 1899 w 1984"/>
                <a:gd name="T53" fmla="*/ 1105 h 1162"/>
                <a:gd name="T54" fmla="*/ 1871 w 1984"/>
                <a:gd name="T55" fmla="*/ 1020 h 1162"/>
                <a:gd name="T56" fmla="*/ 1927 w 1984"/>
                <a:gd name="T57" fmla="*/ 992 h 1162"/>
                <a:gd name="T58" fmla="*/ 1927 w 1984"/>
                <a:gd name="T59" fmla="*/ 935 h 1162"/>
                <a:gd name="T60" fmla="*/ 1984 w 1984"/>
                <a:gd name="T61" fmla="*/ 907 h 1162"/>
                <a:gd name="T62" fmla="*/ 1927 w 1984"/>
                <a:gd name="T63" fmla="*/ 822 h 1162"/>
                <a:gd name="T64" fmla="*/ 1984 w 1984"/>
                <a:gd name="T65" fmla="*/ 794 h 1162"/>
                <a:gd name="T66" fmla="*/ 1984 w 1984"/>
                <a:gd name="T67" fmla="*/ 680 h 1162"/>
                <a:gd name="T68" fmla="*/ 1927 w 1984"/>
                <a:gd name="T69" fmla="*/ 680 h 1162"/>
                <a:gd name="T70" fmla="*/ 1842 w 1984"/>
                <a:gd name="T71" fmla="*/ 538 h 1162"/>
                <a:gd name="T72" fmla="*/ 1757 w 1984"/>
                <a:gd name="T73" fmla="*/ 482 h 1162"/>
                <a:gd name="T74" fmla="*/ 1644 w 1984"/>
                <a:gd name="T75" fmla="*/ 538 h 1162"/>
                <a:gd name="T76" fmla="*/ 1360 w 1984"/>
                <a:gd name="T77" fmla="*/ 482 h 1162"/>
                <a:gd name="T78" fmla="*/ 1275 w 1984"/>
                <a:gd name="T79" fmla="*/ 482 h 1162"/>
                <a:gd name="T80" fmla="*/ 1219 w 1984"/>
                <a:gd name="T81" fmla="*/ 397 h 1162"/>
                <a:gd name="T82" fmla="*/ 1247 w 1984"/>
                <a:gd name="T83" fmla="*/ 255 h 1162"/>
                <a:gd name="T84" fmla="*/ 1190 w 1984"/>
                <a:gd name="T85" fmla="*/ 142 h 1162"/>
                <a:gd name="T86" fmla="*/ 1077 w 1984"/>
                <a:gd name="T87" fmla="*/ 85 h 1162"/>
                <a:gd name="T88" fmla="*/ 935 w 1984"/>
                <a:gd name="T89" fmla="*/ 142 h 1162"/>
                <a:gd name="T90" fmla="*/ 935 w 1984"/>
                <a:gd name="T91" fmla="*/ 227 h 1162"/>
                <a:gd name="T92" fmla="*/ 907 w 1984"/>
                <a:gd name="T93" fmla="*/ 283 h 1162"/>
                <a:gd name="T94" fmla="*/ 850 w 1984"/>
                <a:gd name="T95" fmla="*/ 198 h 1162"/>
                <a:gd name="T96" fmla="*/ 793 w 1984"/>
                <a:gd name="T97" fmla="*/ 283 h 1162"/>
                <a:gd name="T98" fmla="*/ 793 w 1984"/>
                <a:gd name="T99" fmla="*/ 227 h 1162"/>
                <a:gd name="T100" fmla="*/ 737 w 1984"/>
                <a:gd name="T101" fmla="*/ 255 h 1162"/>
                <a:gd name="T102" fmla="*/ 765 w 1984"/>
                <a:gd name="T103" fmla="*/ 142 h 1162"/>
                <a:gd name="T104" fmla="*/ 680 w 1984"/>
                <a:gd name="T105" fmla="*/ 85 h 1162"/>
                <a:gd name="T106" fmla="*/ 652 w 1984"/>
                <a:gd name="T107" fmla="*/ 142 h 1162"/>
                <a:gd name="T108" fmla="*/ 538 w 1984"/>
                <a:gd name="T109" fmla="*/ 85 h 1162"/>
                <a:gd name="T110" fmla="*/ 453 w 1984"/>
                <a:gd name="T111" fmla="*/ 170 h 1162"/>
                <a:gd name="T112" fmla="*/ 396 w 1984"/>
                <a:gd name="T113" fmla="*/ 85 h 1162"/>
                <a:gd name="T114" fmla="*/ 311 w 1984"/>
                <a:gd name="T115" fmla="*/ 85 h 1162"/>
                <a:gd name="T116" fmla="*/ 283 w 1984"/>
                <a:gd name="T117" fmla="*/ 142 h 1162"/>
                <a:gd name="T118" fmla="*/ 226 w 1984"/>
                <a:gd name="T119" fmla="*/ 28 h 1162"/>
                <a:gd name="T120" fmla="*/ 141 w 1984"/>
                <a:gd name="T121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4" h="1162">
                  <a:moveTo>
                    <a:pt x="141" y="0"/>
                  </a:moveTo>
                  <a:lnTo>
                    <a:pt x="170" y="85"/>
                  </a:lnTo>
                  <a:lnTo>
                    <a:pt x="0" y="85"/>
                  </a:lnTo>
                  <a:lnTo>
                    <a:pt x="56" y="170"/>
                  </a:lnTo>
                  <a:lnTo>
                    <a:pt x="0" y="198"/>
                  </a:lnTo>
                  <a:lnTo>
                    <a:pt x="28" y="283"/>
                  </a:lnTo>
                  <a:lnTo>
                    <a:pt x="56" y="283"/>
                  </a:lnTo>
                  <a:lnTo>
                    <a:pt x="85" y="283"/>
                  </a:lnTo>
                  <a:lnTo>
                    <a:pt x="85" y="368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6" y="652"/>
                  </a:lnTo>
                  <a:lnTo>
                    <a:pt x="567" y="850"/>
                  </a:lnTo>
                  <a:lnTo>
                    <a:pt x="538" y="879"/>
                  </a:lnTo>
                  <a:lnTo>
                    <a:pt x="737" y="935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1020" y="1020"/>
                  </a:lnTo>
                  <a:lnTo>
                    <a:pt x="1162" y="1020"/>
                  </a:lnTo>
                  <a:lnTo>
                    <a:pt x="1219" y="1134"/>
                  </a:lnTo>
                  <a:lnTo>
                    <a:pt x="1417" y="1049"/>
                  </a:lnTo>
                  <a:lnTo>
                    <a:pt x="1530" y="1134"/>
                  </a:lnTo>
                  <a:lnTo>
                    <a:pt x="1672" y="1105"/>
                  </a:lnTo>
                  <a:lnTo>
                    <a:pt x="1701" y="1162"/>
                  </a:lnTo>
                  <a:lnTo>
                    <a:pt x="1842" y="1162"/>
                  </a:lnTo>
                  <a:lnTo>
                    <a:pt x="1899" y="1105"/>
                  </a:lnTo>
                  <a:lnTo>
                    <a:pt x="1871" y="1020"/>
                  </a:lnTo>
                  <a:lnTo>
                    <a:pt x="1927" y="992"/>
                  </a:lnTo>
                  <a:lnTo>
                    <a:pt x="1927" y="935"/>
                  </a:lnTo>
                  <a:lnTo>
                    <a:pt x="1984" y="907"/>
                  </a:lnTo>
                  <a:lnTo>
                    <a:pt x="1927" y="822"/>
                  </a:lnTo>
                  <a:lnTo>
                    <a:pt x="1984" y="794"/>
                  </a:lnTo>
                  <a:lnTo>
                    <a:pt x="1984" y="680"/>
                  </a:lnTo>
                  <a:lnTo>
                    <a:pt x="1927" y="680"/>
                  </a:lnTo>
                  <a:lnTo>
                    <a:pt x="1842" y="538"/>
                  </a:lnTo>
                  <a:lnTo>
                    <a:pt x="1757" y="482"/>
                  </a:lnTo>
                  <a:lnTo>
                    <a:pt x="1644" y="538"/>
                  </a:lnTo>
                  <a:lnTo>
                    <a:pt x="1360" y="482"/>
                  </a:lnTo>
                  <a:lnTo>
                    <a:pt x="1275" y="482"/>
                  </a:lnTo>
                  <a:lnTo>
                    <a:pt x="1219" y="397"/>
                  </a:lnTo>
                  <a:lnTo>
                    <a:pt x="1247" y="255"/>
                  </a:lnTo>
                  <a:lnTo>
                    <a:pt x="1190" y="142"/>
                  </a:lnTo>
                  <a:lnTo>
                    <a:pt x="1077" y="85"/>
                  </a:lnTo>
                  <a:lnTo>
                    <a:pt x="935" y="142"/>
                  </a:lnTo>
                  <a:lnTo>
                    <a:pt x="935" y="227"/>
                  </a:lnTo>
                  <a:lnTo>
                    <a:pt x="907" y="283"/>
                  </a:lnTo>
                  <a:lnTo>
                    <a:pt x="850" y="198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55"/>
                  </a:lnTo>
                  <a:lnTo>
                    <a:pt x="765" y="142"/>
                  </a:lnTo>
                  <a:lnTo>
                    <a:pt x="680" y="85"/>
                  </a:lnTo>
                  <a:lnTo>
                    <a:pt x="652" y="142"/>
                  </a:lnTo>
                  <a:lnTo>
                    <a:pt x="538" y="85"/>
                  </a:lnTo>
                  <a:lnTo>
                    <a:pt x="453" y="170"/>
                  </a:lnTo>
                  <a:lnTo>
                    <a:pt x="396" y="85"/>
                  </a:lnTo>
                  <a:lnTo>
                    <a:pt x="311" y="85"/>
                  </a:lnTo>
                  <a:lnTo>
                    <a:pt x="283" y="142"/>
                  </a:lnTo>
                  <a:lnTo>
                    <a:pt x="226" y="28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8" name="Freeform 8">
              <a:extLst>
                <a:ext uri="{FF2B5EF4-FFF2-40B4-BE49-F238E27FC236}">
                  <a16:creationId xmlns:a16="http://schemas.microsoft.com/office/drawing/2014/main" id="{45638798-3EFE-493B-84AF-2750CC78E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607"/>
              <a:ext cx="879" cy="793"/>
            </a:xfrm>
            <a:custGeom>
              <a:avLst/>
              <a:gdLst>
                <a:gd name="T0" fmla="*/ 454 w 879"/>
                <a:gd name="T1" fmla="*/ 0 h 793"/>
                <a:gd name="T2" fmla="*/ 255 w 879"/>
                <a:gd name="T3" fmla="*/ 85 h 793"/>
                <a:gd name="T4" fmla="*/ 170 w 879"/>
                <a:gd name="T5" fmla="*/ 255 h 793"/>
                <a:gd name="T6" fmla="*/ 0 w 879"/>
                <a:gd name="T7" fmla="*/ 311 h 793"/>
                <a:gd name="T8" fmla="*/ 170 w 879"/>
                <a:gd name="T9" fmla="*/ 510 h 793"/>
                <a:gd name="T10" fmla="*/ 255 w 879"/>
                <a:gd name="T11" fmla="*/ 538 h 793"/>
                <a:gd name="T12" fmla="*/ 312 w 879"/>
                <a:gd name="T13" fmla="*/ 652 h 793"/>
                <a:gd name="T14" fmla="*/ 340 w 879"/>
                <a:gd name="T15" fmla="*/ 595 h 793"/>
                <a:gd name="T16" fmla="*/ 397 w 879"/>
                <a:gd name="T17" fmla="*/ 595 h 793"/>
                <a:gd name="T18" fmla="*/ 425 w 879"/>
                <a:gd name="T19" fmla="*/ 595 h 793"/>
                <a:gd name="T20" fmla="*/ 482 w 879"/>
                <a:gd name="T21" fmla="*/ 680 h 793"/>
                <a:gd name="T22" fmla="*/ 567 w 879"/>
                <a:gd name="T23" fmla="*/ 595 h 793"/>
                <a:gd name="T24" fmla="*/ 681 w 879"/>
                <a:gd name="T25" fmla="*/ 652 h 793"/>
                <a:gd name="T26" fmla="*/ 709 w 879"/>
                <a:gd name="T27" fmla="*/ 595 h 793"/>
                <a:gd name="T28" fmla="*/ 794 w 879"/>
                <a:gd name="T29" fmla="*/ 652 h 793"/>
                <a:gd name="T30" fmla="*/ 766 w 879"/>
                <a:gd name="T31" fmla="*/ 765 h 793"/>
                <a:gd name="T32" fmla="*/ 822 w 879"/>
                <a:gd name="T33" fmla="*/ 737 h 793"/>
                <a:gd name="T34" fmla="*/ 822 w 879"/>
                <a:gd name="T35" fmla="*/ 793 h 793"/>
                <a:gd name="T36" fmla="*/ 879 w 879"/>
                <a:gd name="T37" fmla="*/ 708 h 793"/>
                <a:gd name="T38" fmla="*/ 766 w 879"/>
                <a:gd name="T39" fmla="*/ 453 h 793"/>
                <a:gd name="T40" fmla="*/ 596 w 879"/>
                <a:gd name="T41" fmla="*/ 283 h 793"/>
                <a:gd name="T42" fmla="*/ 454 w 879"/>
                <a:gd name="T4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793">
                  <a:moveTo>
                    <a:pt x="454" y="0"/>
                  </a:moveTo>
                  <a:lnTo>
                    <a:pt x="255" y="85"/>
                  </a:lnTo>
                  <a:lnTo>
                    <a:pt x="170" y="255"/>
                  </a:lnTo>
                  <a:lnTo>
                    <a:pt x="0" y="311"/>
                  </a:lnTo>
                  <a:lnTo>
                    <a:pt x="170" y="510"/>
                  </a:lnTo>
                  <a:lnTo>
                    <a:pt x="255" y="538"/>
                  </a:lnTo>
                  <a:lnTo>
                    <a:pt x="312" y="652"/>
                  </a:lnTo>
                  <a:lnTo>
                    <a:pt x="340" y="595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681" y="652"/>
                  </a:lnTo>
                  <a:lnTo>
                    <a:pt x="709" y="595"/>
                  </a:lnTo>
                  <a:lnTo>
                    <a:pt x="794" y="652"/>
                  </a:lnTo>
                  <a:lnTo>
                    <a:pt x="766" y="765"/>
                  </a:lnTo>
                  <a:lnTo>
                    <a:pt x="822" y="737"/>
                  </a:lnTo>
                  <a:lnTo>
                    <a:pt x="822" y="793"/>
                  </a:lnTo>
                  <a:lnTo>
                    <a:pt x="879" y="708"/>
                  </a:lnTo>
                  <a:lnTo>
                    <a:pt x="766" y="453"/>
                  </a:lnTo>
                  <a:lnTo>
                    <a:pt x="596" y="28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9" name="Freeform 9">
              <a:extLst>
                <a:ext uri="{FF2B5EF4-FFF2-40B4-BE49-F238E27FC236}">
                  <a16:creationId xmlns:a16="http://schemas.microsoft.com/office/drawing/2014/main" id="{A4239D46-E329-4EF4-8D8E-3768C34DC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096"/>
              <a:ext cx="1502" cy="1559"/>
            </a:xfrm>
            <a:custGeom>
              <a:avLst/>
              <a:gdLst>
                <a:gd name="T0" fmla="*/ 0 w 1502"/>
                <a:gd name="T1" fmla="*/ 511 h 1559"/>
                <a:gd name="T2" fmla="*/ 142 w 1502"/>
                <a:gd name="T3" fmla="*/ 794 h 1559"/>
                <a:gd name="T4" fmla="*/ 312 w 1502"/>
                <a:gd name="T5" fmla="*/ 964 h 1559"/>
                <a:gd name="T6" fmla="*/ 425 w 1502"/>
                <a:gd name="T7" fmla="*/ 1219 h 1559"/>
                <a:gd name="T8" fmla="*/ 482 w 1502"/>
                <a:gd name="T9" fmla="*/ 1304 h 1559"/>
                <a:gd name="T10" fmla="*/ 510 w 1502"/>
                <a:gd name="T11" fmla="*/ 1248 h 1559"/>
                <a:gd name="T12" fmla="*/ 510 w 1502"/>
                <a:gd name="T13" fmla="*/ 1163 h 1559"/>
                <a:gd name="T14" fmla="*/ 652 w 1502"/>
                <a:gd name="T15" fmla="*/ 1106 h 1559"/>
                <a:gd name="T16" fmla="*/ 765 w 1502"/>
                <a:gd name="T17" fmla="*/ 1163 h 1559"/>
                <a:gd name="T18" fmla="*/ 822 w 1502"/>
                <a:gd name="T19" fmla="*/ 1276 h 1559"/>
                <a:gd name="T20" fmla="*/ 794 w 1502"/>
                <a:gd name="T21" fmla="*/ 1418 h 1559"/>
                <a:gd name="T22" fmla="*/ 850 w 1502"/>
                <a:gd name="T23" fmla="*/ 1503 h 1559"/>
                <a:gd name="T24" fmla="*/ 935 w 1502"/>
                <a:gd name="T25" fmla="*/ 1503 h 1559"/>
                <a:gd name="T26" fmla="*/ 1219 w 1502"/>
                <a:gd name="T27" fmla="*/ 1559 h 1559"/>
                <a:gd name="T28" fmla="*/ 1332 w 1502"/>
                <a:gd name="T29" fmla="*/ 1503 h 1559"/>
                <a:gd name="T30" fmla="*/ 1304 w 1502"/>
                <a:gd name="T31" fmla="*/ 1333 h 1559"/>
                <a:gd name="T32" fmla="*/ 1502 w 1502"/>
                <a:gd name="T33" fmla="*/ 1134 h 1559"/>
                <a:gd name="T34" fmla="*/ 1446 w 1502"/>
                <a:gd name="T35" fmla="*/ 1078 h 1559"/>
                <a:gd name="T36" fmla="*/ 1389 w 1502"/>
                <a:gd name="T37" fmla="*/ 1078 h 1559"/>
                <a:gd name="T38" fmla="*/ 1304 w 1502"/>
                <a:gd name="T39" fmla="*/ 907 h 1559"/>
                <a:gd name="T40" fmla="*/ 1190 w 1502"/>
                <a:gd name="T41" fmla="*/ 851 h 1559"/>
                <a:gd name="T42" fmla="*/ 1162 w 1502"/>
                <a:gd name="T43" fmla="*/ 794 h 1559"/>
                <a:gd name="T44" fmla="*/ 1077 w 1502"/>
                <a:gd name="T45" fmla="*/ 766 h 1559"/>
                <a:gd name="T46" fmla="*/ 992 w 1502"/>
                <a:gd name="T47" fmla="*/ 681 h 1559"/>
                <a:gd name="T48" fmla="*/ 907 w 1502"/>
                <a:gd name="T49" fmla="*/ 681 h 1559"/>
                <a:gd name="T50" fmla="*/ 794 w 1502"/>
                <a:gd name="T51" fmla="*/ 624 h 1559"/>
                <a:gd name="T52" fmla="*/ 794 w 1502"/>
                <a:gd name="T53" fmla="*/ 539 h 1559"/>
                <a:gd name="T54" fmla="*/ 737 w 1502"/>
                <a:gd name="T55" fmla="*/ 482 h 1559"/>
                <a:gd name="T56" fmla="*/ 794 w 1502"/>
                <a:gd name="T57" fmla="*/ 340 h 1559"/>
                <a:gd name="T58" fmla="*/ 652 w 1502"/>
                <a:gd name="T59" fmla="*/ 227 h 1559"/>
                <a:gd name="T60" fmla="*/ 538 w 1502"/>
                <a:gd name="T61" fmla="*/ 227 h 1559"/>
                <a:gd name="T62" fmla="*/ 368 w 1502"/>
                <a:gd name="T63" fmla="*/ 142 h 1559"/>
                <a:gd name="T64" fmla="*/ 340 w 1502"/>
                <a:gd name="T65" fmla="*/ 85 h 1559"/>
                <a:gd name="T66" fmla="*/ 255 w 1502"/>
                <a:gd name="T67" fmla="*/ 114 h 1559"/>
                <a:gd name="T68" fmla="*/ 227 w 1502"/>
                <a:gd name="T69" fmla="*/ 29 h 1559"/>
                <a:gd name="T70" fmla="*/ 142 w 1502"/>
                <a:gd name="T71" fmla="*/ 0 h 1559"/>
                <a:gd name="T72" fmla="*/ 170 w 1502"/>
                <a:gd name="T73" fmla="*/ 85 h 1559"/>
                <a:gd name="T74" fmla="*/ 85 w 1502"/>
                <a:gd name="T75" fmla="*/ 199 h 1559"/>
                <a:gd name="T76" fmla="*/ 56 w 1502"/>
                <a:gd name="T77" fmla="*/ 454 h 1559"/>
                <a:gd name="T78" fmla="*/ 0 w 1502"/>
                <a:gd name="T79" fmla="*/ 51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1559">
                  <a:moveTo>
                    <a:pt x="0" y="511"/>
                  </a:moveTo>
                  <a:lnTo>
                    <a:pt x="142" y="794"/>
                  </a:lnTo>
                  <a:lnTo>
                    <a:pt x="312" y="964"/>
                  </a:lnTo>
                  <a:lnTo>
                    <a:pt x="425" y="1219"/>
                  </a:lnTo>
                  <a:lnTo>
                    <a:pt x="482" y="1304"/>
                  </a:lnTo>
                  <a:lnTo>
                    <a:pt x="510" y="1248"/>
                  </a:lnTo>
                  <a:lnTo>
                    <a:pt x="510" y="1163"/>
                  </a:lnTo>
                  <a:lnTo>
                    <a:pt x="652" y="1106"/>
                  </a:lnTo>
                  <a:lnTo>
                    <a:pt x="765" y="1163"/>
                  </a:lnTo>
                  <a:lnTo>
                    <a:pt x="822" y="1276"/>
                  </a:lnTo>
                  <a:lnTo>
                    <a:pt x="794" y="1418"/>
                  </a:lnTo>
                  <a:lnTo>
                    <a:pt x="850" y="1503"/>
                  </a:lnTo>
                  <a:lnTo>
                    <a:pt x="935" y="1503"/>
                  </a:lnTo>
                  <a:lnTo>
                    <a:pt x="1219" y="1559"/>
                  </a:lnTo>
                  <a:lnTo>
                    <a:pt x="1332" y="1503"/>
                  </a:lnTo>
                  <a:lnTo>
                    <a:pt x="1304" y="1333"/>
                  </a:lnTo>
                  <a:lnTo>
                    <a:pt x="1502" y="1134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04" y="907"/>
                  </a:lnTo>
                  <a:lnTo>
                    <a:pt x="1190" y="851"/>
                  </a:lnTo>
                  <a:lnTo>
                    <a:pt x="1162" y="794"/>
                  </a:lnTo>
                  <a:lnTo>
                    <a:pt x="1077" y="766"/>
                  </a:lnTo>
                  <a:lnTo>
                    <a:pt x="992" y="681"/>
                  </a:lnTo>
                  <a:lnTo>
                    <a:pt x="907" y="681"/>
                  </a:lnTo>
                  <a:lnTo>
                    <a:pt x="794" y="624"/>
                  </a:lnTo>
                  <a:lnTo>
                    <a:pt x="794" y="539"/>
                  </a:lnTo>
                  <a:lnTo>
                    <a:pt x="737" y="482"/>
                  </a:lnTo>
                  <a:lnTo>
                    <a:pt x="794" y="340"/>
                  </a:lnTo>
                  <a:lnTo>
                    <a:pt x="652" y="227"/>
                  </a:lnTo>
                  <a:lnTo>
                    <a:pt x="538" y="227"/>
                  </a:lnTo>
                  <a:lnTo>
                    <a:pt x="368" y="142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27" y="29"/>
                  </a:lnTo>
                  <a:lnTo>
                    <a:pt x="142" y="0"/>
                  </a:lnTo>
                  <a:lnTo>
                    <a:pt x="170" y="85"/>
                  </a:lnTo>
                  <a:lnTo>
                    <a:pt x="85" y="199"/>
                  </a:lnTo>
                  <a:lnTo>
                    <a:pt x="56" y="454"/>
                  </a:lnTo>
                  <a:lnTo>
                    <a:pt x="0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0" name="Freeform 10">
              <a:extLst>
                <a:ext uri="{FF2B5EF4-FFF2-40B4-BE49-F238E27FC236}">
                  <a16:creationId xmlns:a16="http://schemas.microsoft.com/office/drawing/2014/main" id="{F779BC32-764F-4F36-B17B-477F51B9F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614"/>
              <a:ext cx="2324" cy="2438"/>
            </a:xfrm>
            <a:custGeom>
              <a:avLst/>
              <a:gdLst>
                <a:gd name="T0" fmla="*/ 2097 w 2324"/>
                <a:gd name="T1" fmla="*/ 2438 h 2438"/>
                <a:gd name="T2" fmla="*/ 1786 w 2324"/>
                <a:gd name="T3" fmla="*/ 2325 h 2438"/>
                <a:gd name="T4" fmla="*/ 1559 w 2324"/>
                <a:gd name="T5" fmla="*/ 2268 h 2438"/>
                <a:gd name="T6" fmla="*/ 1417 w 2324"/>
                <a:gd name="T7" fmla="*/ 2183 h 2438"/>
                <a:gd name="T8" fmla="*/ 1275 w 2324"/>
                <a:gd name="T9" fmla="*/ 2041 h 2438"/>
                <a:gd name="T10" fmla="*/ 1162 w 2324"/>
                <a:gd name="T11" fmla="*/ 1815 h 2438"/>
                <a:gd name="T12" fmla="*/ 1304 w 2324"/>
                <a:gd name="T13" fmla="*/ 1560 h 2438"/>
                <a:gd name="T14" fmla="*/ 1162 w 2324"/>
                <a:gd name="T15" fmla="*/ 1389 h 2438"/>
                <a:gd name="T16" fmla="*/ 1020 w 2324"/>
                <a:gd name="T17" fmla="*/ 1276 h 2438"/>
                <a:gd name="T18" fmla="*/ 850 w 2324"/>
                <a:gd name="T19" fmla="*/ 1163 h 2438"/>
                <a:gd name="T20" fmla="*/ 652 w 2324"/>
                <a:gd name="T21" fmla="*/ 1106 h 2438"/>
                <a:gd name="T22" fmla="*/ 595 w 2324"/>
                <a:gd name="T23" fmla="*/ 964 h 2438"/>
                <a:gd name="T24" fmla="*/ 510 w 2324"/>
                <a:gd name="T25" fmla="*/ 709 h 2438"/>
                <a:gd name="T26" fmla="*/ 226 w 2324"/>
                <a:gd name="T27" fmla="*/ 624 h 2438"/>
                <a:gd name="T28" fmla="*/ 113 w 2324"/>
                <a:gd name="T29" fmla="*/ 596 h 2438"/>
                <a:gd name="T30" fmla="*/ 0 w 2324"/>
                <a:gd name="T31" fmla="*/ 482 h 2438"/>
                <a:gd name="T32" fmla="*/ 0 w 2324"/>
                <a:gd name="T33" fmla="*/ 199 h 2438"/>
                <a:gd name="T34" fmla="*/ 311 w 2324"/>
                <a:gd name="T35" fmla="*/ 170 h 2438"/>
                <a:gd name="T36" fmla="*/ 907 w 2324"/>
                <a:gd name="T37" fmla="*/ 454 h 2438"/>
                <a:gd name="T38" fmla="*/ 850 w 2324"/>
                <a:gd name="T39" fmla="*/ 227 h 2438"/>
                <a:gd name="T40" fmla="*/ 1020 w 2324"/>
                <a:gd name="T41" fmla="*/ 369 h 2438"/>
                <a:gd name="T42" fmla="*/ 1134 w 2324"/>
                <a:gd name="T43" fmla="*/ 426 h 2438"/>
                <a:gd name="T44" fmla="*/ 1332 w 2324"/>
                <a:gd name="T45" fmla="*/ 454 h 2438"/>
                <a:gd name="T46" fmla="*/ 1559 w 2324"/>
                <a:gd name="T47" fmla="*/ 567 h 2438"/>
                <a:gd name="T48" fmla="*/ 1644 w 2324"/>
                <a:gd name="T49" fmla="*/ 879 h 2438"/>
                <a:gd name="T50" fmla="*/ 1786 w 2324"/>
                <a:gd name="T51" fmla="*/ 964 h 2438"/>
                <a:gd name="T52" fmla="*/ 1956 w 2324"/>
                <a:gd name="T53" fmla="*/ 1021 h 2438"/>
                <a:gd name="T54" fmla="*/ 1956 w 2324"/>
                <a:gd name="T55" fmla="*/ 1163 h 2438"/>
                <a:gd name="T56" fmla="*/ 2069 w 2324"/>
                <a:gd name="T57" fmla="*/ 1106 h 2438"/>
                <a:gd name="T58" fmla="*/ 2239 w 2324"/>
                <a:gd name="T59" fmla="*/ 1248 h 2438"/>
                <a:gd name="T60" fmla="*/ 2239 w 2324"/>
                <a:gd name="T61" fmla="*/ 1418 h 2438"/>
                <a:gd name="T62" fmla="*/ 2239 w 2324"/>
                <a:gd name="T63" fmla="*/ 1588 h 2438"/>
                <a:gd name="T64" fmla="*/ 2324 w 2324"/>
                <a:gd name="T65" fmla="*/ 20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24" h="2438">
                  <a:moveTo>
                    <a:pt x="2239" y="2410"/>
                  </a:moveTo>
                  <a:lnTo>
                    <a:pt x="2097" y="2438"/>
                  </a:lnTo>
                  <a:lnTo>
                    <a:pt x="1842" y="2240"/>
                  </a:lnTo>
                  <a:lnTo>
                    <a:pt x="1786" y="2325"/>
                  </a:lnTo>
                  <a:lnTo>
                    <a:pt x="1615" y="2325"/>
                  </a:lnTo>
                  <a:lnTo>
                    <a:pt x="1559" y="2268"/>
                  </a:lnTo>
                  <a:lnTo>
                    <a:pt x="1417" y="2297"/>
                  </a:lnTo>
                  <a:lnTo>
                    <a:pt x="1417" y="2183"/>
                  </a:lnTo>
                  <a:lnTo>
                    <a:pt x="1360" y="2183"/>
                  </a:lnTo>
                  <a:lnTo>
                    <a:pt x="1275" y="2041"/>
                  </a:lnTo>
                  <a:lnTo>
                    <a:pt x="1190" y="1985"/>
                  </a:lnTo>
                  <a:lnTo>
                    <a:pt x="1162" y="1815"/>
                  </a:lnTo>
                  <a:lnTo>
                    <a:pt x="1360" y="1616"/>
                  </a:lnTo>
                  <a:lnTo>
                    <a:pt x="1304" y="1560"/>
                  </a:lnTo>
                  <a:lnTo>
                    <a:pt x="1247" y="1560"/>
                  </a:lnTo>
                  <a:lnTo>
                    <a:pt x="1162" y="1389"/>
                  </a:lnTo>
                  <a:lnTo>
                    <a:pt x="1048" y="1333"/>
                  </a:lnTo>
                  <a:lnTo>
                    <a:pt x="1020" y="1276"/>
                  </a:lnTo>
                  <a:lnTo>
                    <a:pt x="932" y="1246"/>
                  </a:lnTo>
                  <a:lnTo>
                    <a:pt x="850" y="1163"/>
                  </a:lnTo>
                  <a:lnTo>
                    <a:pt x="765" y="1163"/>
                  </a:lnTo>
                  <a:lnTo>
                    <a:pt x="652" y="1106"/>
                  </a:lnTo>
                  <a:lnTo>
                    <a:pt x="652" y="1021"/>
                  </a:lnTo>
                  <a:lnTo>
                    <a:pt x="595" y="964"/>
                  </a:lnTo>
                  <a:lnTo>
                    <a:pt x="652" y="822"/>
                  </a:lnTo>
                  <a:lnTo>
                    <a:pt x="510" y="709"/>
                  </a:lnTo>
                  <a:lnTo>
                    <a:pt x="396" y="709"/>
                  </a:lnTo>
                  <a:lnTo>
                    <a:pt x="226" y="624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85" y="369"/>
                  </a:lnTo>
                  <a:lnTo>
                    <a:pt x="0" y="199"/>
                  </a:lnTo>
                  <a:lnTo>
                    <a:pt x="113" y="0"/>
                  </a:lnTo>
                  <a:lnTo>
                    <a:pt x="311" y="170"/>
                  </a:lnTo>
                  <a:lnTo>
                    <a:pt x="567" y="227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850" y="227"/>
                  </a:lnTo>
                  <a:lnTo>
                    <a:pt x="963" y="369"/>
                  </a:lnTo>
                  <a:lnTo>
                    <a:pt x="1020" y="369"/>
                  </a:lnTo>
                  <a:lnTo>
                    <a:pt x="1048" y="426"/>
                  </a:lnTo>
                  <a:lnTo>
                    <a:pt x="1134" y="426"/>
                  </a:lnTo>
                  <a:lnTo>
                    <a:pt x="1190" y="567"/>
                  </a:lnTo>
                  <a:lnTo>
                    <a:pt x="1332" y="454"/>
                  </a:lnTo>
                  <a:lnTo>
                    <a:pt x="1445" y="567"/>
                  </a:lnTo>
                  <a:lnTo>
                    <a:pt x="1559" y="567"/>
                  </a:lnTo>
                  <a:lnTo>
                    <a:pt x="1559" y="766"/>
                  </a:lnTo>
                  <a:lnTo>
                    <a:pt x="1644" y="879"/>
                  </a:lnTo>
                  <a:lnTo>
                    <a:pt x="1757" y="879"/>
                  </a:lnTo>
                  <a:lnTo>
                    <a:pt x="1786" y="964"/>
                  </a:lnTo>
                  <a:lnTo>
                    <a:pt x="1899" y="964"/>
                  </a:lnTo>
                  <a:lnTo>
                    <a:pt x="1956" y="1021"/>
                  </a:lnTo>
                  <a:lnTo>
                    <a:pt x="1927" y="1049"/>
                  </a:lnTo>
                  <a:lnTo>
                    <a:pt x="1956" y="1163"/>
                  </a:lnTo>
                  <a:lnTo>
                    <a:pt x="2012" y="1191"/>
                  </a:lnTo>
                  <a:lnTo>
                    <a:pt x="2069" y="1106"/>
                  </a:lnTo>
                  <a:lnTo>
                    <a:pt x="2154" y="1219"/>
                  </a:lnTo>
                  <a:lnTo>
                    <a:pt x="2239" y="1248"/>
                  </a:lnTo>
                  <a:lnTo>
                    <a:pt x="2268" y="1361"/>
                  </a:lnTo>
                  <a:lnTo>
                    <a:pt x="2239" y="1418"/>
                  </a:lnTo>
                  <a:lnTo>
                    <a:pt x="2296" y="1474"/>
                  </a:lnTo>
                  <a:lnTo>
                    <a:pt x="2239" y="1588"/>
                  </a:lnTo>
                  <a:lnTo>
                    <a:pt x="2268" y="1871"/>
                  </a:lnTo>
                  <a:lnTo>
                    <a:pt x="2324" y="2041"/>
                  </a:lnTo>
                  <a:lnTo>
                    <a:pt x="2239" y="24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1" name="Freeform 11">
              <a:extLst>
                <a:ext uri="{FF2B5EF4-FFF2-40B4-BE49-F238E27FC236}">
                  <a16:creationId xmlns:a16="http://schemas.microsoft.com/office/drawing/2014/main" id="{71123F72-0F0A-4857-B722-9603EFE8E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132"/>
              <a:ext cx="1531" cy="1843"/>
            </a:xfrm>
            <a:custGeom>
              <a:avLst/>
              <a:gdLst>
                <a:gd name="T0" fmla="*/ 1475 w 1531"/>
                <a:gd name="T1" fmla="*/ 1843 h 1843"/>
                <a:gd name="T2" fmla="*/ 1446 w 1531"/>
                <a:gd name="T3" fmla="*/ 1730 h 1843"/>
                <a:gd name="T4" fmla="*/ 1361 w 1531"/>
                <a:gd name="T5" fmla="*/ 1701 h 1843"/>
                <a:gd name="T6" fmla="*/ 1276 w 1531"/>
                <a:gd name="T7" fmla="*/ 1588 h 1843"/>
                <a:gd name="T8" fmla="*/ 1219 w 1531"/>
                <a:gd name="T9" fmla="*/ 1673 h 1843"/>
                <a:gd name="T10" fmla="*/ 1163 w 1531"/>
                <a:gd name="T11" fmla="*/ 1645 h 1843"/>
                <a:gd name="T12" fmla="*/ 1134 w 1531"/>
                <a:gd name="T13" fmla="*/ 1531 h 1843"/>
                <a:gd name="T14" fmla="*/ 1163 w 1531"/>
                <a:gd name="T15" fmla="*/ 1503 h 1843"/>
                <a:gd name="T16" fmla="*/ 1106 w 1531"/>
                <a:gd name="T17" fmla="*/ 1446 h 1843"/>
                <a:gd name="T18" fmla="*/ 993 w 1531"/>
                <a:gd name="T19" fmla="*/ 1446 h 1843"/>
                <a:gd name="T20" fmla="*/ 964 w 1531"/>
                <a:gd name="T21" fmla="*/ 1361 h 1843"/>
                <a:gd name="T22" fmla="*/ 851 w 1531"/>
                <a:gd name="T23" fmla="*/ 1361 h 1843"/>
                <a:gd name="T24" fmla="*/ 766 w 1531"/>
                <a:gd name="T25" fmla="*/ 1248 h 1843"/>
                <a:gd name="T26" fmla="*/ 766 w 1531"/>
                <a:gd name="T27" fmla="*/ 1049 h 1843"/>
                <a:gd name="T28" fmla="*/ 652 w 1531"/>
                <a:gd name="T29" fmla="*/ 1049 h 1843"/>
                <a:gd name="T30" fmla="*/ 539 w 1531"/>
                <a:gd name="T31" fmla="*/ 936 h 1843"/>
                <a:gd name="T32" fmla="*/ 539 w 1531"/>
                <a:gd name="T33" fmla="*/ 879 h 1843"/>
                <a:gd name="T34" fmla="*/ 426 w 1531"/>
                <a:gd name="T35" fmla="*/ 766 h 1843"/>
                <a:gd name="T36" fmla="*/ 369 w 1531"/>
                <a:gd name="T37" fmla="*/ 794 h 1843"/>
                <a:gd name="T38" fmla="*/ 284 w 1531"/>
                <a:gd name="T39" fmla="*/ 794 h 1843"/>
                <a:gd name="T40" fmla="*/ 170 w 1531"/>
                <a:gd name="T41" fmla="*/ 709 h 1843"/>
                <a:gd name="T42" fmla="*/ 199 w 1531"/>
                <a:gd name="T43" fmla="*/ 567 h 1843"/>
                <a:gd name="T44" fmla="*/ 29 w 1531"/>
                <a:gd name="T45" fmla="*/ 596 h 1843"/>
                <a:gd name="T46" fmla="*/ 0 w 1531"/>
                <a:gd name="T47" fmla="*/ 482 h 1843"/>
                <a:gd name="T48" fmla="*/ 0 w 1531"/>
                <a:gd name="T49" fmla="*/ 341 h 1843"/>
                <a:gd name="T50" fmla="*/ 85 w 1531"/>
                <a:gd name="T51" fmla="*/ 312 h 1843"/>
                <a:gd name="T52" fmla="*/ 85 w 1531"/>
                <a:gd name="T53" fmla="*/ 170 h 1843"/>
                <a:gd name="T54" fmla="*/ 284 w 1531"/>
                <a:gd name="T55" fmla="*/ 142 h 1843"/>
                <a:gd name="T56" fmla="*/ 426 w 1531"/>
                <a:gd name="T57" fmla="*/ 57 h 1843"/>
                <a:gd name="T58" fmla="*/ 737 w 1531"/>
                <a:gd name="T59" fmla="*/ 0 h 1843"/>
                <a:gd name="T60" fmla="*/ 908 w 1531"/>
                <a:gd name="T61" fmla="*/ 227 h 1843"/>
                <a:gd name="T62" fmla="*/ 1049 w 1531"/>
                <a:gd name="T63" fmla="*/ 312 h 1843"/>
                <a:gd name="T64" fmla="*/ 1163 w 1531"/>
                <a:gd name="T65" fmla="*/ 284 h 1843"/>
                <a:gd name="T66" fmla="*/ 1276 w 1531"/>
                <a:gd name="T67" fmla="*/ 426 h 1843"/>
                <a:gd name="T68" fmla="*/ 1219 w 1531"/>
                <a:gd name="T69" fmla="*/ 709 h 1843"/>
                <a:gd name="T70" fmla="*/ 1361 w 1531"/>
                <a:gd name="T71" fmla="*/ 879 h 1843"/>
                <a:gd name="T72" fmla="*/ 1333 w 1531"/>
                <a:gd name="T73" fmla="*/ 1276 h 1843"/>
                <a:gd name="T74" fmla="*/ 1446 w 1531"/>
                <a:gd name="T75" fmla="*/ 1389 h 1843"/>
                <a:gd name="T76" fmla="*/ 1446 w 1531"/>
                <a:gd name="T77" fmla="*/ 1616 h 1843"/>
                <a:gd name="T78" fmla="*/ 1531 w 1531"/>
                <a:gd name="T79" fmla="*/ 1701 h 1843"/>
                <a:gd name="T80" fmla="*/ 1475 w 1531"/>
                <a:gd name="T81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843">
                  <a:moveTo>
                    <a:pt x="1475" y="1843"/>
                  </a:moveTo>
                  <a:lnTo>
                    <a:pt x="1446" y="1730"/>
                  </a:lnTo>
                  <a:lnTo>
                    <a:pt x="1361" y="1701"/>
                  </a:lnTo>
                  <a:lnTo>
                    <a:pt x="1276" y="1588"/>
                  </a:lnTo>
                  <a:lnTo>
                    <a:pt x="1219" y="1673"/>
                  </a:lnTo>
                  <a:lnTo>
                    <a:pt x="1163" y="1645"/>
                  </a:lnTo>
                  <a:lnTo>
                    <a:pt x="1134" y="1531"/>
                  </a:lnTo>
                  <a:lnTo>
                    <a:pt x="1163" y="1503"/>
                  </a:lnTo>
                  <a:lnTo>
                    <a:pt x="1106" y="1446"/>
                  </a:lnTo>
                  <a:lnTo>
                    <a:pt x="993" y="1446"/>
                  </a:lnTo>
                  <a:lnTo>
                    <a:pt x="964" y="1361"/>
                  </a:lnTo>
                  <a:lnTo>
                    <a:pt x="851" y="1361"/>
                  </a:lnTo>
                  <a:lnTo>
                    <a:pt x="766" y="1248"/>
                  </a:lnTo>
                  <a:lnTo>
                    <a:pt x="766" y="1049"/>
                  </a:lnTo>
                  <a:lnTo>
                    <a:pt x="652" y="1049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426" y="766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709"/>
                  </a:lnTo>
                  <a:lnTo>
                    <a:pt x="199" y="567"/>
                  </a:lnTo>
                  <a:lnTo>
                    <a:pt x="29" y="596"/>
                  </a:lnTo>
                  <a:lnTo>
                    <a:pt x="0" y="482"/>
                  </a:lnTo>
                  <a:lnTo>
                    <a:pt x="0" y="341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284" y="142"/>
                  </a:lnTo>
                  <a:lnTo>
                    <a:pt x="426" y="57"/>
                  </a:lnTo>
                  <a:lnTo>
                    <a:pt x="737" y="0"/>
                  </a:lnTo>
                  <a:lnTo>
                    <a:pt x="908" y="227"/>
                  </a:lnTo>
                  <a:lnTo>
                    <a:pt x="1049" y="312"/>
                  </a:lnTo>
                  <a:lnTo>
                    <a:pt x="1163" y="284"/>
                  </a:lnTo>
                  <a:lnTo>
                    <a:pt x="1276" y="426"/>
                  </a:lnTo>
                  <a:lnTo>
                    <a:pt x="1219" y="709"/>
                  </a:lnTo>
                  <a:lnTo>
                    <a:pt x="1361" y="879"/>
                  </a:lnTo>
                  <a:lnTo>
                    <a:pt x="1333" y="1276"/>
                  </a:lnTo>
                  <a:lnTo>
                    <a:pt x="1446" y="1389"/>
                  </a:lnTo>
                  <a:lnTo>
                    <a:pt x="1446" y="1616"/>
                  </a:lnTo>
                  <a:lnTo>
                    <a:pt x="1531" y="1701"/>
                  </a:lnTo>
                  <a:lnTo>
                    <a:pt x="1475" y="184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2" name="Freeform 12">
              <a:extLst>
                <a:ext uri="{FF2B5EF4-FFF2-40B4-BE49-F238E27FC236}">
                  <a16:creationId xmlns:a16="http://schemas.microsoft.com/office/drawing/2014/main" id="{B165CBE5-C218-499E-A03B-F0726E9F3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302"/>
              <a:ext cx="1219" cy="879"/>
            </a:xfrm>
            <a:custGeom>
              <a:avLst/>
              <a:gdLst>
                <a:gd name="T0" fmla="*/ 765 w 1219"/>
                <a:gd name="T1" fmla="*/ 0 h 879"/>
                <a:gd name="T2" fmla="*/ 765 w 1219"/>
                <a:gd name="T3" fmla="*/ 142 h 879"/>
                <a:gd name="T4" fmla="*/ 680 w 1219"/>
                <a:gd name="T5" fmla="*/ 171 h 879"/>
                <a:gd name="T6" fmla="*/ 680 w 1219"/>
                <a:gd name="T7" fmla="*/ 284 h 879"/>
                <a:gd name="T8" fmla="*/ 680 w 1219"/>
                <a:gd name="T9" fmla="*/ 312 h 879"/>
                <a:gd name="T10" fmla="*/ 709 w 1219"/>
                <a:gd name="T11" fmla="*/ 426 h 879"/>
                <a:gd name="T12" fmla="*/ 879 w 1219"/>
                <a:gd name="T13" fmla="*/ 397 h 879"/>
                <a:gd name="T14" fmla="*/ 850 w 1219"/>
                <a:gd name="T15" fmla="*/ 539 h 879"/>
                <a:gd name="T16" fmla="*/ 964 w 1219"/>
                <a:gd name="T17" fmla="*/ 624 h 879"/>
                <a:gd name="T18" fmla="*/ 1049 w 1219"/>
                <a:gd name="T19" fmla="*/ 624 h 879"/>
                <a:gd name="T20" fmla="*/ 1106 w 1219"/>
                <a:gd name="T21" fmla="*/ 596 h 879"/>
                <a:gd name="T22" fmla="*/ 1219 w 1219"/>
                <a:gd name="T23" fmla="*/ 709 h 879"/>
                <a:gd name="T24" fmla="*/ 1219 w 1219"/>
                <a:gd name="T25" fmla="*/ 766 h 879"/>
                <a:gd name="T26" fmla="*/ 1077 w 1219"/>
                <a:gd name="T27" fmla="*/ 879 h 879"/>
                <a:gd name="T28" fmla="*/ 1021 w 1219"/>
                <a:gd name="T29" fmla="*/ 738 h 879"/>
                <a:gd name="T30" fmla="*/ 935 w 1219"/>
                <a:gd name="T31" fmla="*/ 738 h 879"/>
                <a:gd name="T32" fmla="*/ 907 w 1219"/>
                <a:gd name="T33" fmla="*/ 681 h 879"/>
                <a:gd name="T34" fmla="*/ 850 w 1219"/>
                <a:gd name="T35" fmla="*/ 681 h 879"/>
                <a:gd name="T36" fmla="*/ 737 w 1219"/>
                <a:gd name="T37" fmla="*/ 539 h 879"/>
                <a:gd name="T38" fmla="*/ 794 w 1219"/>
                <a:gd name="T39" fmla="*/ 681 h 879"/>
                <a:gd name="T40" fmla="*/ 794 w 1219"/>
                <a:gd name="T41" fmla="*/ 766 h 879"/>
                <a:gd name="T42" fmla="*/ 454 w 1219"/>
                <a:gd name="T43" fmla="*/ 539 h 879"/>
                <a:gd name="T44" fmla="*/ 198 w 1219"/>
                <a:gd name="T45" fmla="*/ 482 h 879"/>
                <a:gd name="T46" fmla="*/ 0 w 1219"/>
                <a:gd name="T47" fmla="*/ 312 h 879"/>
                <a:gd name="T48" fmla="*/ 28 w 1219"/>
                <a:gd name="T49" fmla="*/ 227 h 879"/>
                <a:gd name="T50" fmla="*/ 397 w 1219"/>
                <a:gd name="T51" fmla="*/ 57 h 879"/>
                <a:gd name="T52" fmla="*/ 765 w 1219"/>
                <a:gd name="T53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9" h="879">
                  <a:moveTo>
                    <a:pt x="765" y="0"/>
                  </a:moveTo>
                  <a:lnTo>
                    <a:pt x="765" y="142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709" y="426"/>
                  </a:lnTo>
                  <a:lnTo>
                    <a:pt x="879" y="397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049" y="624"/>
                  </a:lnTo>
                  <a:lnTo>
                    <a:pt x="1106" y="596"/>
                  </a:lnTo>
                  <a:lnTo>
                    <a:pt x="1219" y="709"/>
                  </a:lnTo>
                  <a:lnTo>
                    <a:pt x="1219" y="766"/>
                  </a:lnTo>
                  <a:lnTo>
                    <a:pt x="1077" y="879"/>
                  </a:lnTo>
                  <a:lnTo>
                    <a:pt x="1021" y="738"/>
                  </a:lnTo>
                  <a:lnTo>
                    <a:pt x="935" y="738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737" y="539"/>
                  </a:lnTo>
                  <a:lnTo>
                    <a:pt x="794" y="681"/>
                  </a:lnTo>
                  <a:lnTo>
                    <a:pt x="794" y="766"/>
                  </a:lnTo>
                  <a:lnTo>
                    <a:pt x="454" y="539"/>
                  </a:lnTo>
                  <a:lnTo>
                    <a:pt x="198" y="482"/>
                  </a:lnTo>
                  <a:lnTo>
                    <a:pt x="0" y="312"/>
                  </a:lnTo>
                  <a:lnTo>
                    <a:pt x="28" y="227"/>
                  </a:lnTo>
                  <a:lnTo>
                    <a:pt x="397" y="57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3" name="Freeform 13">
              <a:extLst>
                <a:ext uri="{FF2B5EF4-FFF2-40B4-BE49-F238E27FC236}">
                  <a16:creationId xmlns:a16="http://schemas.microsoft.com/office/drawing/2014/main" id="{E951436C-9AA2-4260-86EE-B9AF74304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" y="3052"/>
              <a:ext cx="1984" cy="2807"/>
            </a:xfrm>
            <a:custGeom>
              <a:avLst/>
              <a:gdLst>
                <a:gd name="T0" fmla="*/ 1871 w 1984"/>
                <a:gd name="T1" fmla="*/ 1985 h 2807"/>
                <a:gd name="T2" fmla="*/ 1899 w 1984"/>
                <a:gd name="T3" fmla="*/ 1475 h 2807"/>
                <a:gd name="T4" fmla="*/ 1899 w 1984"/>
                <a:gd name="T5" fmla="*/ 1219 h 2807"/>
                <a:gd name="T6" fmla="*/ 1843 w 1984"/>
                <a:gd name="T7" fmla="*/ 936 h 2807"/>
                <a:gd name="T8" fmla="*/ 1672 w 1984"/>
                <a:gd name="T9" fmla="*/ 936 h 2807"/>
                <a:gd name="T10" fmla="*/ 1786 w 1984"/>
                <a:gd name="T11" fmla="*/ 624 h 2807"/>
                <a:gd name="T12" fmla="*/ 1559 w 1984"/>
                <a:gd name="T13" fmla="*/ 567 h 2807"/>
                <a:gd name="T14" fmla="*/ 1332 w 1984"/>
                <a:gd name="T15" fmla="*/ 284 h 2807"/>
                <a:gd name="T16" fmla="*/ 1247 w 1984"/>
                <a:gd name="T17" fmla="*/ 170 h 2807"/>
                <a:gd name="T18" fmla="*/ 992 w 1984"/>
                <a:gd name="T19" fmla="*/ 0 h 2807"/>
                <a:gd name="T20" fmla="*/ 907 w 1984"/>
                <a:gd name="T21" fmla="*/ 142 h 2807"/>
                <a:gd name="T22" fmla="*/ 567 w 1984"/>
                <a:gd name="T23" fmla="*/ 284 h 2807"/>
                <a:gd name="T24" fmla="*/ 482 w 1984"/>
                <a:gd name="T25" fmla="*/ 199 h 2807"/>
                <a:gd name="T26" fmla="*/ 340 w 1984"/>
                <a:gd name="T27" fmla="*/ 57 h 2807"/>
                <a:gd name="T28" fmla="*/ 227 w 1984"/>
                <a:gd name="T29" fmla="*/ 199 h 2807"/>
                <a:gd name="T30" fmla="*/ 142 w 1984"/>
                <a:gd name="T31" fmla="*/ 255 h 2807"/>
                <a:gd name="T32" fmla="*/ 170 w 1984"/>
                <a:gd name="T33" fmla="*/ 426 h 2807"/>
                <a:gd name="T34" fmla="*/ 340 w 1984"/>
                <a:gd name="T35" fmla="*/ 567 h 2807"/>
                <a:gd name="T36" fmla="*/ 227 w 1984"/>
                <a:gd name="T37" fmla="*/ 993 h 2807"/>
                <a:gd name="T38" fmla="*/ 255 w 1984"/>
                <a:gd name="T39" fmla="*/ 1276 h 2807"/>
                <a:gd name="T40" fmla="*/ 198 w 1984"/>
                <a:gd name="T41" fmla="*/ 1446 h 2807"/>
                <a:gd name="T42" fmla="*/ 0 w 1984"/>
                <a:gd name="T43" fmla="*/ 1503 h 2807"/>
                <a:gd name="T44" fmla="*/ 113 w 1984"/>
                <a:gd name="T45" fmla="*/ 1673 h 2807"/>
                <a:gd name="T46" fmla="*/ 255 w 1984"/>
                <a:gd name="T47" fmla="*/ 2183 h 2807"/>
                <a:gd name="T48" fmla="*/ 142 w 1984"/>
                <a:gd name="T49" fmla="*/ 2467 h 2807"/>
                <a:gd name="T50" fmla="*/ 255 w 1984"/>
                <a:gd name="T51" fmla="*/ 2580 h 2807"/>
                <a:gd name="T52" fmla="*/ 510 w 1984"/>
                <a:gd name="T53" fmla="*/ 2353 h 2807"/>
                <a:gd name="T54" fmla="*/ 623 w 1984"/>
                <a:gd name="T55" fmla="*/ 2183 h 2807"/>
                <a:gd name="T56" fmla="*/ 709 w 1984"/>
                <a:gd name="T57" fmla="*/ 2212 h 2807"/>
                <a:gd name="T58" fmla="*/ 964 w 1984"/>
                <a:gd name="T59" fmla="*/ 2127 h 2807"/>
                <a:gd name="T60" fmla="*/ 1247 w 1984"/>
                <a:gd name="T61" fmla="*/ 2410 h 2807"/>
                <a:gd name="T62" fmla="*/ 1247 w 1984"/>
                <a:gd name="T63" fmla="*/ 2807 h 2807"/>
                <a:gd name="T64" fmla="*/ 1446 w 1984"/>
                <a:gd name="T65" fmla="*/ 2722 h 2807"/>
                <a:gd name="T66" fmla="*/ 1672 w 1984"/>
                <a:gd name="T67" fmla="*/ 2552 h 2807"/>
                <a:gd name="T68" fmla="*/ 1757 w 1984"/>
                <a:gd name="T69" fmla="*/ 2467 h 2807"/>
                <a:gd name="T70" fmla="*/ 1871 w 1984"/>
                <a:gd name="T71" fmla="*/ 2353 h 2807"/>
                <a:gd name="T72" fmla="*/ 1871 w 1984"/>
                <a:gd name="T73" fmla="*/ 2240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4" h="2807">
                  <a:moveTo>
                    <a:pt x="1956" y="2042"/>
                  </a:moveTo>
                  <a:lnTo>
                    <a:pt x="1871" y="1985"/>
                  </a:lnTo>
                  <a:lnTo>
                    <a:pt x="1984" y="1616"/>
                  </a:lnTo>
                  <a:lnTo>
                    <a:pt x="1899" y="1475"/>
                  </a:lnTo>
                  <a:lnTo>
                    <a:pt x="1984" y="1389"/>
                  </a:lnTo>
                  <a:lnTo>
                    <a:pt x="1899" y="1219"/>
                  </a:lnTo>
                  <a:lnTo>
                    <a:pt x="1928" y="993"/>
                  </a:lnTo>
                  <a:lnTo>
                    <a:pt x="1843" y="936"/>
                  </a:lnTo>
                  <a:lnTo>
                    <a:pt x="1729" y="964"/>
                  </a:lnTo>
                  <a:lnTo>
                    <a:pt x="1672" y="936"/>
                  </a:lnTo>
                  <a:lnTo>
                    <a:pt x="1757" y="879"/>
                  </a:lnTo>
                  <a:lnTo>
                    <a:pt x="1786" y="624"/>
                  </a:lnTo>
                  <a:lnTo>
                    <a:pt x="1559" y="652"/>
                  </a:lnTo>
                  <a:lnTo>
                    <a:pt x="1559" y="567"/>
                  </a:lnTo>
                  <a:lnTo>
                    <a:pt x="1332" y="369"/>
                  </a:lnTo>
                  <a:lnTo>
                    <a:pt x="1332" y="284"/>
                  </a:lnTo>
                  <a:lnTo>
                    <a:pt x="1276" y="227"/>
                  </a:lnTo>
                  <a:lnTo>
                    <a:pt x="1247" y="170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35" y="0"/>
                  </a:lnTo>
                  <a:lnTo>
                    <a:pt x="907" y="142"/>
                  </a:lnTo>
                  <a:lnTo>
                    <a:pt x="595" y="142"/>
                  </a:lnTo>
                  <a:lnTo>
                    <a:pt x="567" y="284"/>
                  </a:lnTo>
                  <a:lnTo>
                    <a:pt x="510" y="312"/>
                  </a:lnTo>
                  <a:lnTo>
                    <a:pt x="482" y="199"/>
                  </a:lnTo>
                  <a:lnTo>
                    <a:pt x="312" y="142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27" y="199"/>
                  </a:lnTo>
                  <a:lnTo>
                    <a:pt x="170" y="199"/>
                  </a:lnTo>
                  <a:lnTo>
                    <a:pt x="142" y="255"/>
                  </a:lnTo>
                  <a:lnTo>
                    <a:pt x="198" y="284"/>
                  </a:lnTo>
                  <a:lnTo>
                    <a:pt x="170" y="426"/>
                  </a:lnTo>
                  <a:lnTo>
                    <a:pt x="255" y="397"/>
                  </a:lnTo>
                  <a:lnTo>
                    <a:pt x="340" y="567"/>
                  </a:lnTo>
                  <a:lnTo>
                    <a:pt x="227" y="851"/>
                  </a:lnTo>
                  <a:lnTo>
                    <a:pt x="227" y="993"/>
                  </a:lnTo>
                  <a:lnTo>
                    <a:pt x="255" y="1078"/>
                  </a:lnTo>
                  <a:lnTo>
                    <a:pt x="255" y="1276"/>
                  </a:lnTo>
                  <a:lnTo>
                    <a:pt x="170" y="1361"/>
                  </a:lnTo>
                  <a:lnTo>
                    <a:pt x="198" y="1446"/>
                  </a:lnTo>
                  <a:lnTo>
                    <a:pt x="113" y="1560"/>
                  </a:lnTo>
                  <a:lnTo>
                    <a:pt x="0" y="1503"/>
                  </a:lnTo>
                  <a:lnTo>
                    <a:pt x="56" y="1673"/>
                  </a:lnTo>
                  <a:lnTo>
                    <a:pt x="113" y="1673"/>
                  </a:lnTo>
                  <a:lnTo>
                    <a:pt x="198" y="1786"/>
                  </a:lnTo>
                  <a:lnTo>
                    <a:pt x="255" y="2183"/>
                  </a:lnTo>
                  <a:lnTo>
                    <a:pt x="142" y="2240"/>
                  </a:lnTo>
                  <a:lnTo>
                    <a:pt x="142" y="2467"/>
                  </a:lnTo>
                  <a:lnTo>
                    <a:pt x="198" y="2609"/>
                  </a:lnTo>
                  <a:lnTo>
                    <a:pt x="255" y="2580"/>
                  </a:lnTo>
                  <a:lnTo>
                    <a:pt x="425" y="2580"/>
                  </a:lnTo>
                  <a:lnTo>
                    <a:pt x="510" y="2353"/>
                  </a:lnTo>
                  <a:lnTo>
                    <a:pt x="482" y="2240"/>
                  </a:lnTo>
                  <a:lnTo>
                    <a:pt x="623" y="2183"/>
                  </a:lnTo>
                  <a:lnTo>
                    <a:pt x="680" y="2070"/>
                  </a:lnTo>
                  <a:lnTo>
                    <a:pt x="709" y="2212"/>
                  </a:lnTo>
                  <a:lnTo>
                    <a:pt x="765" y="2297"/>
                  </a:lnTo>
                  <a:lnTo>
                    <a:pt x="964" y="2127"/>
                  </a:lnTo>
                  <a:lnTo>
                    <a:pt x="1219" y="2240"/>
                  </a:lnTo>
                  <a:lnTo>
                    <a:pt x="1247" y="2410"/>
                  </a:lnTo>
                  <a:lnTo>
                    <a:pt x="1361" y="2523"/>
                  </a:lnTo>
                  <a:lnTo>
                    <a:pt x="1247" y="2807"/>
                  </a:lnTo>
                  <a:lnTo>
                    <a:pt x="1361" y="2807"/>
                  </a:lnTo>
                  <a:lnTo>
                    <a:pt x="1446" y="2722"/>
                  </a:lnTo>
                  <a:lnTo>
                    <a:pt x="1531" y="2722"/>
                  </a:lnTo>
                  <a:lnTo>
                    <a:pt x="1672" y="2552"/>
                  </a:lnTo>
                  <a:lnTo>
                    <a:pt x="1644" y="2467"/>
                  </a:lnTo>
                  <a:lnTo>
                    <a:pt x="1757" y="2467"/>
                  </a:lnTo>
                  <a:lnTo>
                    <a:pt x="1871" y="2410"/>
                  </a:lnTo>
                  <a:lnTo>
                    <a:pt x="1871" y="2353"/>
                  </a:lnTo>
                  <a:lnTo>
                    <a:pt x="1956" y="2268"/>
                  </a:lnTo>
                  <a:lnTo>
                    <a:pt x="1871" y="2240"/>
                  </a:lnTo>
                  <a:lnTo>
                    <a:pt x="1956" y="20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4" name="Freeform 14">
              <a:extLst>
                <a:ext uri="{FF2B5EF4-FFF2-40B4-BE49-F238E27FC236}">
                  <a16:creationId xmlns:a16="http://schemas.microsoft.com/office/drawing/2014/main" id="{B8F4A7AD-4302-4343-88FD-E38419EA8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542"/>
              <a:ext cx="1049" cy="1162"/>
            </a:xfrm>
            <a:custGeom>
              <a:avLst/>
              <a:gdLst>
                <a:gd name="T0" fmla="*/ 964 w 1049"/>
                <a:gd name="T1" fmla="*/ 255 h 1162"/>
                <a:gd name="T2" fmla="*/ 1049 w 1049"/>
                <a:gd name="T3" fmla="*/ 369 h 1162"/>
                <a:gd name="T4" fmla="*/ 964 w 1049"/>
                <a:gd name="T5" fmla="*/ 510 h 1162"/>
                <a:gd name="T6" fmla="*/ 936 w 1049"/>
                <a:gd name="T7" fmla="*/ 680 h 1162"/>
                <a:gd name="T8" fmla="*/ 851 w 1049"/>
                <a:gd name="T9" fmla="*/ 851 h 1162"/>
                <a:gd name="T10" fmla="*/ 851 w 1049"/>
                <a:gd name="T11" fmla="*/ 1134 h 1162"/>
                <a:gd name="T12" fmla="*/ 624 w 1049"/>
                <a:gd name="T13" fmla="*/ 1162 h 1162"/>
                <a:gd name="T14" fmla="*/ 624 w 1049"/>
                <a:gd name="T15" fmla="*/ 1077 h 1162"/>
                <a:gd name="T16" fmla="*/ 397 w 1049"/>
                <a:gd name="T17" fmla="*/ 879 h 1162"/>
                <a:gd name="T18" fmla="*/ 397 w 1049"/>
                <a:gd name="T19" fmla="*/ 794 h 1162"/>
                <a:gd name="T20" fmla="*/ 341 w 1049"/>
                <a:gd name="T21" fmla="*/ 737 h 1162"/>
                <a:gd name="T22" fmla="*/ 312 w 1049"/>
                <a:gd name="T23" fmla="*/ 680 h 1162"/>
                <a:gd name="T24" fmla="*/ 114 w 1049"/>
                <a:gd name="T25" fmla="*/ 595 h 1162"/>
                <a:gd name="T26" fmla="*/ 57 w 1049"/>
                <a:gd name="T27" fmla="*/ 510 h 1162"/>
                <a:gd name="T28" fmla="*/ 0 w 1049"/>
                <a:gd name="T29" fmla="*/ 510 h 1162"/>
                <a:gd name="T30" fmla="*/ 85 w 1049"/>
                <a:gd name="T31" fmla="*/ 369 h 1162"/>
                <a:gd name="T32" fmla="*/ 29 w 1049"/>
                <a:gd name="T33" fmla="*/ 284 h 1162"/>
                <a:gd name="T34" fmla="*/ 57 w 1049"/>
                <a:gd name="T35" fmla="*/ 113 h 1162"/>
                <a:gd name="T36" fmla="*/ 85 w 1049"/>
                <a:gd name="T37" fmla="*/ 85 h 1162"/>
                <a:gd name="T38" fmla="*/ 170 w 1049"/>
                <a:gd name="T39" fmla="*/ 85 h 1162"/>
                <a:gd name="T40" fmla="*/ 114 w 1049"/>
                <a:gd name="T41" fmla="*/ 0 h 1162"/>
                <a:gd name="T42" fmla="*/ 227 w 1049"/>
                <a:gd name="T43" fmla="*/ 0 h 1162"/>
                <a:gd name="T44" fmla="*/ 255 w 1049"/>
                <a:gd name="T45" fmla="*/ 57 h 1162"/>
                <a:gd name="T46" fmla="*/ 284 w 1049"/>
                <a:gd name="T47" fmla="*/ 57 h 1162"/>
                <a:gd name="T48" fmla="*/ 312 w 1049"/>
                <a:gd name="T49" fmla="*/ 199 h 1162"/>
                <a:gd name="T50" fmla="*/ 369 w 1049"/>
                <a:gd name="T51" fmla="*/ 199 h 1162"/>
                <a:gd name="T52" fmla="*/ 426 w 1049"/>
                <a:gd name="T53" fmla="*/ 113 h 1162"/>
                <a:gd name="T54" fmla="*/ 511 w 1049"/>
                <a:gd name="T55" fmla="*/ 113 h 1162"/>
                <a:gd name="T56" fmla="*/ 539 w 1049"/>
                <a:gd name="T57" fmla="*/ 227 h 1162"/>
                <a:gd name="T58" fmla="*/ 624 w 1049"/>
                <a:gd name="T59" fmla="*/ 227 h 1162"/>
                <a:gd name="T60" fmla="*/ 652 w 1049"/>
                <a:gd name="T61" fmla="*/ 113 h 1162"/>
                <a:gd name="T62" fmla="*/ 737 w 1049"/>
                <a:gd name="T63" fmla="*/ 113 h 1162"/>
                <a:gd name="T64" fmla="*/ 737 w 1049"/>
                <a:gd name="T65" fmla="*/ 142 h 1162"/>
                <a:gd name="T66" fmla="*/ 822 w 1049"/>
                <a:gd name="T67" fmla="*/ 170 h 1162"/>
                <a:gd name="T68" fmla="*/ 822 w 1049"/>
                <a:gd name="T69" fmla="*/ 227 h 1162"/>
                <a:gd name="T70" fmla="*/ 879 w 1049"/>
                <a:gd name="T71" fmla="*/ 227 h 1162"/>
                <a:gd name="T72" fmla="*/ 908 w 1049"/>
                <a:gd name="T73" fmla="*/ 199 h 1162"/>
                <a:gd name="T74" fmla="*/ 964 w 1049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9" h="1162">
                  <a:moveTo>
                    <a:pt x="964" y="255"/>
                  </a:moveTo>
                  <a:lnTo>
                    <a:pt x="1049" y="369"/>
                  </a:lnTo>
                  <a:lnTo>
                    <a:pt x="964" y="510"/>
                  </a:lnTo>
                  <a:lnTo>
                    <a:pt x="936" y="680"/>
                  </a:lnTo>
                  <a:lnTo>
                    <a:pt x="851" y="851"/>
                  </a:lnTo>
                  <a:lnTo>
                    <a:pt x="851" y="1134"/>
                  </a:lnTo>
                  <a:lnTo>
                    <a:pt x="624" y="1162"/>
                  </a:lnTo>
                  <a:lnTo>
                    <a:pt x="624" y="1077"/>
                  </a:lnTo>
                  <a:lnTo>
                    <a:pt x="397" y="879"/>
                  </a:lnTo>
                  <a:lnTo>
                    <a:pt x="397" y="794"/>
                  </a:lnTo>
                  <a:lnTo>
                    <a:pt x="341" y="737"/>
                  </a:lnTo>
                  <a:lnTo>
                    <a:pt x="312" y="680"/>
                  </a:lnTo>
                  <a:lnTo>
                    <a:pt x="114" y="595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85" y="369"/>
                  </a:lnTo>
                  <a:lnTo>
                    <a:pt x="29" y="284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199"/>
                  </a:lnTo>
                  <a:lnTo>
                    <a:pt x="369" y="199"/>
                  </a:lnTo>
                  <a:lnTo>
                    <a:pt x="426" y="113"/>
                  </a:lnTo>
                  <a:lnTo>
                    <a:pt x="511" y="113"/>
                  </a:lnTo>
                  <a:lnTo>
                    <a:pt x="539" y="227"/>
                  </a:lnTo>
                  <a:lnTo>
                    <a:pt x="624" y="227"/>
                  </a:lnTo>
                  <a:lnTo>
                    <a:pt x="652" y="113"/>
                  </a:lnTo>
                  <a:lnTo>
                    <a:pt x="737" y="113"/>
                  </a:lnTo>
                  <a:lnTo>
                    <a:pt x="737" y="142"/>
                  </a:lnTo>
                  <a:lnTo>
                    <a:pt x="822" y="170"/>
                  </a:lnTo>
                  <a:lnTo>
                    <a:pt x="822" y="227"/>
                  </a:lnTo>
                  <a:lnTo>
                    <a:pt x="879" y="227"/>
                  </a:lnTo>
                  <a:lnTo>
                    <a:pt x="908" y="199"/>
                  </a:lnTo>
                  <a:lnTo>
                    <a:pt x="964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5" name="Freeform 15">
              <a:extLst>
                <a:ext uri="{FF2B5EF4-FFF2-40B4-BE49-F238E27FC236}">
                  <a16:creationId xmlns:a16="http://schemas.microsoft.com/office/drawing/2014/main" id="{D76AA832-22F7-483C-ABB4-472F996CE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" y="2060"/>
              <a:ext cx="992" cy="1304"/>
            </a:xfrm>
            <a:custGeom>
              <a:avLst/>
              <a:gdLst>
                <a:gd name="T0" fmla="*/ 57 w 992"/>
                <a:gd name="T1" fmla="*/ 1191 h 1304"/>
                <a:gd name="T2" fmla="*/ 114 w 992"/>
                <a:gd name="T3" fmla="*/ 1191 h 1304"/>
                <a:gd name="T4" fmla="*/ 142 w 992"/>
                <a:gd name="T5" fmla="*/ 1049 h 1304"/>
                <a:gd name="T6" fmla="*/ 227 w 992"/>
                <a:gd name="T7" fmla="*/ 1049 h 1304"/>
                <a:gd name="T8" fmla="*/ 199 w 992"/>
                <a:gd name="T9" fmla="*/ 1134 h 1304"/>
                <a:gd name="T10" fmla="*/ 369 w 992"/>
                <a:gd name="T11" fmla="*/ 1191 h 1304"/>
                <a:gd name="T12" fmla="*/ 397 w 992"/>
                <a:gd name="T13" fmla="*/ 1304 h 1304"/>
                <a:gd name="T14" fmla="*/ 454 w 992"/>
                <a:gd name="T15" fmla="*/ 1276 h 1304"/>
                <a:gd name="T16" fmla="*/ 482 w 992"/>
                <a:gd name="T17" fmla="*/ 1134 h 1304"/>
                <a:gd name="T18" fmla="*/ 794 w 992"/>
                <a:gd name="T19" fmla="*/ 1134 h 1304"/>
                <a:gd name="T20" fmla="*/ 822 w 992"/>
                <a:gd name="T21" fmla="*/ 992 h 1304"/>
                <a:gd name="T22" fmla="*/ 907 w 992"/>
                <a:gd name="T23" fmla="*/ 851 h 1304"/>
                <a:gd name="T24" fmla="*/ 851 w 992"/>
                <a:gd name="T25" fmla="*/ 766 h 1304"/>
                <a:gd name="T26" fmla="*/ 879 w 992"/>
                <a:gd name="T27" fmla="*/ 595 h 1304"/>
                <a:gd name="T28" fmla="*/ 907 w 992"/>
                <a:gd name="T29" fmla="*/ 567 h 1304"/>
                <a:gd name="T30" fmla="*/ 992 w 992"/>
                <a:gd name="T31" fmla="*/ 567 h 1304"/>
                <a:gd name="T32" fmla="*/ 936 w 992"/>
                <a:gd name="T33" fmla="*/ 482 h 1304"/>
                <a:gd name="T34" fmla="*/ 907 w 992"/>
                <a:gd name="T35" fmla="*/ 454 h 1304"/>
                <a:gd name="T36" fmla="*/ 822 w 992"/>
                <a:gd name="T37" fmla="*/ 454 h 1304"/>
                <a:gd name="T38" fmla="*/ 851 w 992"/>
                <a:gd name="T39" fmla="*/ 340 h 1304"/>
                <a:gd name="T40" fmla="*/ 709 w 992"/>
                <a:gd name="T41" fmla="*/ 369 h 1304"/>
                <a:gd name="T42" fmla="*/ 681 w 992"/>
                <a:gd name="T43" fmla="*/ 312 h 1304"/>
                <a:gd name="T44" fmla="*/ 681 w 992"/>
                <a:gd name="T45" fmla="*/ 227 h 1304"/>
                <a:gd name="T46" fmla="*/ 624 w 992"/>
                <a:gd name="T47" fmla="*/ 227 h 1304"/>
                <a:gd name="T48" fmla="*/ 567 w 992"/>
                <a:gd name="T49" fmla="*/ 142 h 1304"/>
                <a:gd name="T50" fmla="*/ 510 w 992"/>
                <a:gd name="T51" fmla="*/ 170 h 1304"/>
                <a:gd name="T52" fmla="*/ 482 w 992"/>
                <a:gd name="T53" fmla="*/ 114 h 1304"/>
                <a:gd name="T54" fmla="*/ 397 w 992"/>
                <a:gd name="T55" fmla="*/ 85 h 1304"/>
                <a:gd name="T56" fmla="*/ 340 w 992"/>
                <a:gd name="T57" fmla="*/ 0 h 1304"/>
                <a:gd name="T58" fmla="*/ 255 w 992"/>
                <a:gd name="T59" fmla="*/ 28 h 1304"/>
                <a:gd name="T60" fmla="*/ 255 w 992"/>
                <a:gd name="T61" fmla="*/ 114 h 1304"/>
                <a:gd name="T62" fmla="*/ 85 w 992"/>
                <a:gd name="T63" fmla="*/ 114 h 1304"/>
                <a:gd name="T64" fmla="*/ 29 w 992"/>
                <a:gd name="T65" fmla="*/ 199 h 1304"/>
                <a:gd name="T66" fmla="*/ 199 w 992"/>
                <a:gd name="T67" fmla="*/ 340 h 1304"/>
                <a:gd name="T68" fmla="*/ 199 w 992"/>
                <a:gd name="T69" fmla="*/ 482 h 1304"/>
                <a:gd name="T70" fmla="*/ 255 w 992"/>
                <a:gd name="T71" fmla="*/ 482 h 1304"/>
                <a:gd name="T72" fmla="*/ 255 w 992"/>
                <a:gd name="T73" fmla="*/ 624 h 1304"/>
                <a:gd name="T74" fmla="*/ 142 w 992"/>
                <a:gd name="T75" fmla="*/ 737 h 1304"/>
                <a:gd name="T76" fmla="*/ 170 w 992"/>
                <a:gd name="T77" fmla="*/ 794 h 1304"/>
                <a:gd name="T78" fmla="*/ 114 w 992"/>
                <a:gd name="T79" fmla="*/ 822 h 1304"/>
                <a:gd name="T80" fmla="*/ 114 w 992"/>
                <a:gd name="T81" fmla="*/ 907 h 1304"/>
                <a:gd name="T82" fmla="*/ 29 w 992"/>
                <a:gd name="T83" fmla="*/ 936 h 1304"/>
                <a:gd name="T84" fmla="*/ 0 w 992"/>
                <a:gd name="T85" fmla="*/ 1077 h 1304"/>
                <a:gd name="T86" fmla="*/ 57 w 992"/>
                <a:gd name="T87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2" h="1304">
                  <a:moveTo>
                    <a:pt x="57" y="1191"/>
                  </a:moveTo>
                  <a:lnTo>
                    <a:pt x="114" y="1191"/>
                  </a:lnTo>
                  <a:lnTo>
                    <a:pt x="142" y="1049"/>
                  </a:lnTo>
                  <a:lnTo>
                    <a:pt x="227" y="1049"/>
                  </a:lnTo>
                  <a:lnTo>
                    <a:pt x="199" y="1134"/>
                  </a:lnTo>
                  <a:lnTo>
                    <a:pt x="369" y="1191"/>
                  </a:lnTo>
                  <a:lnTo>
                    <a:pt x="397" y="1304"/>
                  </a:lnTo>
                  <a:lnTo>
                    <a:pt x="454" y="1276"/>
                  </a:lnTo>
                  <a:lnTo>
                    <a:pt x="482" y="1134"/>
                  </a:lnTo>
                  <a:lnTo>
                    <a:pt x="794" y="1134"/>
                  </a:lnTo>
                  <a:lnTo>
                    <a:pt x="822" y="992"/>
                  </a:lnTo>
                  <a:lnTo>
                    <a:pt x="907" y="851"/>
                  </a:lnTo>
                  <a:lnTo>
                    <a:pt x="851" y="766"/>
                  </a:lnTo>
                  <a:lnTo>
                    <a:pt x="879" y="595"/>
                  </a:lnTo>
                  <a:lnTo>
                    <a:pt x="907" y="567"/>
                  </a:lnTo>
                  <a:lnTo>
                    <a:pt x="992" y="567"/>
                  </a:lnTo>
                  <a:lnTo>
                    <a:pt x="936" y="482"/>
                  </a:lnTo>
                  <a:lnTo>
                    <a:pt x="907" y="454"/>
                  </a:lnTo>
                  <a:lnTo>
                    <a:pt x="822" y="454"/>
                  </a:lnTo>
                  <a:lnTo>
                    <a:pt x="851" y="340"/>
                  </a:lnTo>
                  <a:lnTo>
                    <a:pt x="709" y="369"/>
                  </a:lnTo>
                  <a:lnTo>
                    <a:pt x="681" y="312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82" y="114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55" y="114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199" y="340"/>
                  </a:lnTo>
                  <a:lnTo>
                    <a:pt x="199" y="482"/>
                  </a:lnTo>
                  <a:lnTo>
                    <a:pt x="255" y="482"/>
                  </a:lnTo>
                  <a:lnTo>
                    <a:pt x="255" y="624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114" y="822"/>
                  </a:lnTo>
                  <a:lnTo>
                    <a:pt x="114" y="907"/>
                  </a:lnTo>
                  <a:lnTo>
                    <a:pt x="29" y="936"/>
                  </a:lnTo>
                  <a:lnTo>
                    <a:pt x="0" y="1077"/>
                  </a:lnTo>
                  <a:lnTo>
                    <a:pt x="57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6" name="Freeform 16">
              <a:extLst>
                <a:ext uri="{FF2B5EF4-FFF2-40B4-BE49-F238E27FC236}">
                  <a16:creationId xmlns:a16="http://schemas.microsoft.com/office/drawing/2014/main" id="{8D97EC1B-D840-4880-A444-F03F6C70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635"/>
              <a:ext cx="1105" cy="1191"/>
            </a:xfrm>
            <a:custGeom>
              <a:avLst/>
              <a:gdLst>
                <a:gd name="T0" fmla="*/ 1105 w 1105"/>
                <a:gd name="T1" fmla="*/ 312 h 1191"/>
                <a:gd name="T2" fmla="*/ 1105 w 1105"/>
                <a:gd name="T3" fmla="*/ 368 h 1191"/>
                <a:gd name="T4" fmla="*/ 935 w 1105"/>
                <a:gd name="T5" fmla="*/ 453 h 1191"/>
                <a:gd name="T6" fmla="*/ 879 w 1105"/>
                <a:gd name="T7" fmla="*/ 567 h 1191"/>
                <a:gd name="T8" fmla="*/ 765 w 1105"/>
                <a:gd name="T9" fmla="*/ 567 h 1191"/>
                <a:gd name="T10" fmla="*/ 708 w 1105"/>
                <a:gd name="T11" fmla="*/ 624 h 1191"/>
                <a:gd name="T12" fmla="*/ 737 w 1105"/>
                <a:gd name="T13" fmla="*/ 680 h 1191"/>
                <a:gd name="T14" fmla="*/ 708 w 1105"/>
                <a:gd name="T15" fmla="*/ 907 h 1191"/>
                <a:gd name="T16" fmla="*/ 567 w 1105"/>
                <a:gd name="T17" fmla="*/ 907 h 1191"/>
                <a:gd name="T18" fmla="*/ 510 w 1105"/>
                <a:gd name="T19" fmla="*/ 1134 h 1191"/>
                <a:gd name="T20" fmla="*/ 453 w 1105"/>
                <a:gd name="T21" fmla="*/ 1077 h 1191"/>
                <a:gd name="T22" fmla="*/ 425 w 1105"/>
                <a:gd name="T23" fmla="*/ 1191 h 1191"/>
                <a:gd name="T24" fmla="*/ 340 w 1105"/>
                <a:gd name="T25" fmla="*/ 1134 h 1191"/>
                <a:gd name="T26" fmla="*/ 283 w 1105"/>
                <a:gd name="T27" fmla="*/ 1162 h 1191"/>
                <a:gd name="T28" fmla="*/ 227 w 1105"/>
                <a:gd name="T29" fmla="*/ 1106 h 1191"/>
                <a:gd name="T30" fmla="*/ 198 w 1105"/>
                <a:gd name="T31" fmla="*/ 964 h 1191"/>
                <a:gd name="T32" fmla="*/ 141 w 1105"/>
                <a:gd name="T33" fmla="*/ 964 h 1191"/>
                <a:gd name="T34" fmla="*/ 170 w 1105"/>
                <a:gd name="T35" fmla="*/ 879 h 1191"/>
                <a:gd name="T36" fmla="*/ 0 w 1105"/>
                <a:gd name="T37" fmla="*/ 794 h 1191"/>
                <a:gd name="T38" fmla="*/ 170 w 1105"/>
                <a:gd name="T39" fmla="*/ 567 h 1191"/>
                <a:gd name="T40" fmla="*/ 255 w 1105"/>
                <a:gd name="T41" fmla="*/ 312 h 1191"/>
                <a:gd name="T42" fmla="*/ 227 w 1105"/>
                <a:gd name="T43" fmla="*/ 255 h 1191"/>
                <a:gd name="T44" fmla="*/ 255 w 1105"/>
                <a:gd name="T45" fmla="*/ 198 h 1191"/>
                <a:gd name="T46" fmla="*/ 312 w 1105"/>
                <a:gd name="T47" fmla="*/ 198 h 1191"/>
                <a:gd name="T48" fmla="*/ 312 w 1105"/>
                <a:gd name="T49" fmla="*/ 227 h 1191"/>
                <a:gd name="T50" fmla="*/ 482 w 1105"/>
                <a:gd name="T51" fmla="*/ 283 h 1191"/>
                <a:gd name="T52" fmla="*/ 538 w 1105"/>
                <a:gd name="T53" fmla="*/ 255 h 1191"/>
                <a:gd name="T54" fmla="*/ 510 w 1105"/>
                <a:gd name="T55" fmla="*/ 198 h 1191"/>
                <a:gd name="T56" fmla="*/ 397 w 1105"/>
                <a:gd name="T57" fmla="*/ 170 h 1191"/>
                <a:gd name="T58" fmla="*/ 397 w 1105"/>
                <a:gd name="T59" fmla="*/ 142 h 1191"/>
                <a:gd name="T60" fmla="*/ 312 w 1105"/>
                <a:gd name="T61" fmla="*/ 57 h 1191"/>
                <a:gd name="T62" fmla="*/ 397 w 1105"/>
                <a:gd name="T63" fmla="*/ 0 h 1191"/>
                <a:gd name="T64" fmla="*/ 510 w 1105"/>
                <a:gd name="T65" fmla="*/ 113 h 1191"/>
                <a:gd name="T66" fmla="*/ 595 w 1105"/>
                <a:gd name="T67" fmla="*/ 85 h 1191"/>
                <a:gd name="T68" fmla="*/ 623 w 1105"/>
                <a:gd name="T69" fmla="*/ 198 h 1191"/>
                <a:gd name="T70" fmla="*/ 708 w 1105"/>
                <a:gd name="T71" fmla="*/ 255 h 1191"/>
                <a:gd name="T72" fmla="*/ 737 w 1105"/>
                <a:gd name="T73" fmla="*/ 142 h 1191"/>
                <a:gd name="T74" fmla="*/ 1049 w 1105"/>
                <a:gd name="T75" fmla="*/ 312 h 1191"/>
                <a:gd name="T76" fmla="*/ 1105 w 1105"/>
                <a:gd name="T77" fmla="*/ 31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5" h="1191">
                  <a:moveTo>
                    <a:pt x="1105" y="312"/>
                  </a:moveTo>
                  <a:lnTo>
                    <a:pt x="1105" y="368"/>
                  </a:lnTo>
                  <a:lnTo>
                    <a:pt x="935" y="453"/>
                  </a:lnTo>
                  <a:lnTo>
                    <a:pt x="879" y="567"/>
                  </a:lnTo>
                  <a:lnTo>
                    <a:pt x="765" y="567"/>
                  </a:lnTo>
                  <a:lnTo>
                    <a:pt x="708" y="624"/>
                  </a:lnTo>
                  <a:lnTo>
                    <a:pt x="737" y="680"/>
                  </a:lnTo>
                  <a:lnTo>
                    <a:pt x="708" y="907"/>
                  </a:lnTo>
                  <a:lnTo>
                    <a:pt x="567" y="907"/>
                  </a:lnTo>
                  <a:lnTo>
                    <a:pt x="510" y="1134"/>
                  </a:lnTo>
                  <a:lnTo>
                    <a:pt x="453" y="1077"/>
                  </a:lnTo>
                  <a:lnTo>
                    <a:pt x="425" y="1191"/>
                  </a:lnTo>
                  <a:lnTo>
                    <a:pt x="340" y="1134"/>
                  </a:lnTo>
                  <a:lnTo>
                    <a:pt x="283" y="1162"/>
                  </a:lnTo>
                  <a:lnTo>
                    <a:pt x="227" y="1106"/>
                  </a:lnTo>
                  <a:lnTo>
                    <a:pt x="198" y="964"/>
                  </a:lnTo>
                  <a:lnTo>
                    <a:pt x="141" y="964"/>
                  </a:lnTo>
                  <a:lnTo>
                    <a:pt x="170" y="879"/>
                  </a:lnTo>
                  <a:lnTo>
                    <a:pt x="0" y="794"/>
                  </a:lnTo>
                  <a:lnTo>
                    <a:pt x="170" y="567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12" y="227"/>
                  </a:lnTo>
                  <a:lnTo>
                    <a:pt x="482" y="283"/>
                  </a:lnTo>
                  <a:lnTo>
                    <a:pt x="538" y="255"/>
                  </a:lnTo>
                  <a:lnTo>
                    <a:pt x="510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312" y="57"/>
                  </a:lnTo>
                  <a:lnTo>
                    <a:pt x="397" y="0"/>
                  </a:lnTo>
                  <a:lnTo>
                    <a:pt x="510" y="113"/>
                  </a:lnTo>
                  <a:lnTo>
                    <a:pt x="595" y="85"/>
                  </a:lnTo>
                  <a:lnTo>
                    <a:pt x="623" y="198"/>
                  </a:lnTo>
                  <a:lnTo>
                    <a:pt x="708" y="255"/>
                  </a:lnTo>
                  <a:lnTo>
                    <a:pt x="737" y="142"/>
                  </a:lnTo>
                  <a:lnTo>
                    <a:pt x="1049" y="312"/>
                  </a:lnTo>
                  <a:lnTo>
                    <a:pt x="1105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7" name="Freeform 17">
              <a:extLst>
                <a:ext uri="{FF2B5EF4-FFF2-40B4-BE49-F238E27FC236}">
                  <a16:creationId xmlns:a16="http://schemas.microsoft.com/office/drawing/2014/main" id="{1E53A774-5197-4B55-9345-E53C5D156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351"/>
              <a:ext cx="1729" cy="1418"/>
            </a:xfrm>
            <a:custGeom>
              <a:avLst/>
              <a:gdLst>
                <a:gd name="T0" fmla="*/ 85 w 1729"/>
                <a:gd name="T1" fmla="*/ 794 h 1418"/>
                <a:gd name="T2" fmla="*/ 198 w 1729"/>
                <a:gd name="T3" fmla="*/ 879 h 1418"/>
                <a:gd name="T4" fmla="*/ 312 w 1729"/>
                <a:gd name="T5" fmla="*/ 936 h 1418"/>
                <a:gd name="T6" fmla="*/ 369 w 1729"/>
                <a:gd name="T7" fmla="*/ 1021 h 1418"/>
                <a:gd name="T8" fmla="*/ 539 w 1729"/>
                <a:gd name="T9" fmla="*/ 1049 h 1418"/>
                <a:gd name="T10" fmla="*/ 595 w 1729"/>
                <a:gd name="T11" fmla="*/ 1163 h 1418"/>
                <a:gd name="T12" fmla="*/ 737 w 1729"/>
                <a:gd name="T13" fmla="*/ 1191 h 1418"/>
                <a:gd name="T14" fmla="*/ 794 w 1729"/>
                <a:gd name="T15" fmla="*/ 1248 h 1418"/>
                <a:gd name="T16" fmla="*/ 879 w 1729"/>
                <a:gd name="T17" fmla="*/ 1390 h 1418"/>
                <a:gd name="T18" fmla="*/ 1021 w 1729"/>
                <a:gd name="T19" fmla="*/ 1304 h 1418"/>
                <a:gd name="T20" fmla="*/ 1134 w 1729"/>
                <a:gd name="T21" fmla="*/ 1418 h 1418"/>
                <a:gd name="T22" fmla="*/ 1247 w 1729"/>
                <a:gd name="T23" fmla="*/ 1304 h 1418"/>
                <a:gd name="T24" fmla="*/ 1332 w 1729"/>
                <a:gd name="T25" fmla="*/ 1361 h 1418"/>
                <a:gd name="T26" fmla="*/ 1389 w 1729"/>
                <a:gd name="T27" fmla="*/ 1418 h 1418"/>
                <a:gd name="T28" fmla="*/ 1389 w 1729"/>
                <a:gd name="T29" fmla="*/ 1248 h 1418"/>
                <a:gd name="T30" fmla="*/ 1361 w 1729"/>
                <a:gd name="T31" fmla="*/ 1163 h 1418"/>
                <a:gd name="T32" fmla="*/ 1361 w 1729"/>
                <a:gd name="T33" fmla="*/ 851 h 1418"/>
                <a:gd name="T34" fmla="*/ 1418 w 1729"/>
                <a:gd name="T35" fmla="*/ 539 h 1418"/>
                <a:gd name="T36" fmla="*/ 1503 w 1729"/>
                <a:gd name="T37" fmla="*/ 482 h 1418"/>
                <a:gd name="T38" fmla="*/ 1673 w 1729"/>
                <a:gd name="T39" fmla="*/ 567 h 1418"/>
                <a:gd name="T40" fmla="*/ 1701 w 1729"/>
                <a:gd name="T41" fmla="*/ 482 h 1418"/>
                <a:gd name="T42" fmla="*/ 1588 w 1729"/>
                <a:gd name="T43" fmla="*/ 426 h 1418"/>
                <a:gd name="T44" fmla="*/ 1588 w 1729"/>
                <a:gd name="T45" fmla="*/ 284 h 1418"/>
                <a:gd name="T46" fmla="*/ 1219 w 1729"/>
                <a:gd name="T47" fmla="*/ 0 h 1418"/>
                <a:gd name="T48" fmla="*/ 1106 w 1729"/>
                <a:gd name="T49" fmla="*/ 199 h 1418"/>
                <a:gd name="T50" fmla="*/ 1191 w 1729"/>
                <a:gd name="T51" fmla="*/ 312 h 1418"/>
                <a:gd name="T52" fmla="*/ 1049 w 1729"/>
                <a:gd name="T53" fmla="*/ 341 h 1418"/>
                <a:gd name="T54" fmla="*/ 851 w 1729"/>
                <a:gd name="T55" fmla="*/ 426 h 1418"/>
                <a:gd name="T56" fmla="*/ 765 w 1729"/>
                <a:gd name="T57" fmla="*/ 369 h 1418"/>
                <a:gd name="T58" fmla="*/ 652 w 1729"/>
                <a:gd name="T59" fmla="*/ 511 h 1418"/>
                <a:gd name="T60" fmla="*/ 454 w 1729"/>
                <a:gd name="T61" fmla="*/ 454 h 1418"/>
                <a:gd name="T62" fmla="*/ 369 w 1729"/>
                <a:gd name="T63" fmla="*/ 369 h 1418"/>
                <a:gd name="T64" fmla="*/ 284 w 1729"/>
                <a:gd name="T65" fmla="*/ 397 h 1418"/>
                <a:gd name="T66" fmla="*/ 0 w 1729"/>
                <a:gd name="T67" fmla="*/ 426 h 1418"/>
                <a:gd name="T68" fmla="*/ 85 w 1729"/>
                <a:gd name="T69" fmla="*/ 596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9" h="1418">
                  <a:moveTo>
                    <a:pt x="28" y="709"/>
                  </a:moveTo>
                  <a:lnTo>
                    <a:pt x="85" y="794"/>
                  </a:lnTo>
                  <a:lnTo>
                    <a:pt x="170" y="823"/>
                  </a:lnTo>
                  <a:lnTo>
                    <a:pt x="198" y="879"/>
                  </a:lnTo>
                  <a:lnTo>
                    <a:pt x="255" y="851"/>
                  </a:lnTo>
                  <a:lnTo>
                    <a:pt x="312" y="936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397" y="1078"/>
                  </a:lnTo>
                  <a:lnTo>
                    <a:pt x="539" y="1049"/>
                  </a:lnTo>
                  <a:lnTo>
                    <a:pt x="510" y="1163"/>
                  </a:lnTo>
                  <a:lnTo>
                    <a:pt x="595" y="1163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65" y="1248"/>
                  </a:lnTo>
                  <a:lnTo>
                    <a:pt x="794" y="1248"/>
                  </a:lnTo>
                  <a:lnTo>
                    <a:pt x="822" y="1390"/>
                  </a:lnTo>
                  <a:lnTo>
                    <a:pt x="879" y="1390"/>
                  </a:lnTo>
                  <a:lnTo>
                    <a:pt x="936" y="1304"/>
                  </a:lnTo>
                  <a:lnTo>
                    <a:pt x="1021" y="1304"/>
                  </a:lnTo>
                  <a:lnTo>
                    <a:pt x="1049" y="1418"/>
                  </a:lnTo>
                  <a:lnTo>
                    <a:pt x="1134" y="1418"/>
                  </a:lnTo>
                  <a:lnTo>
                    <a:pt x="1162" y="1304"/>
                  </a:lnTo>
                  <a:lnTo>
                    <a:pt x="1247" y="1304"/>
                  </a:lnTo>
                  <a:lnTo>
                    <a:pt x="1247" y="1333"/>
                  </a:lnTo>
                  <a:lnTo>
                    <a:pt x="1332" y="1361"/>
                  </a:lnTo>
                  <a:lnTo>
                    <a:pt x="1332" y="1418"/>
                  </a:lnTo>
                  <a:lnTo>
                    <a:pt x="1389" y="1418"/>
                  </a:lnTo>
                  <a:lnTo>
                    <a:pt x="1418" y="1390"/>
                  </a:lnTo>
                  <a:lnTo>
                    <a:pt x="1389" y="1248"/>
                  </a:lnTo>
                  <a:lnTo>
                    <a:pt x="1332" y="1248"/>
                  </a:lnTo>
                  <a:lnTo>
                    <a:pt x="1361" y="1163"/>
                  </a:lnTo>
                  <a:lnTo>
                    <a:pt x="1191" y="1078"/>
                  </a:lnTo>
                  <a:lnTo>
                    <a:pt x="1361" y="851"/>
                  </a:lnTo>
                  <a:lnTo>
                    <a:pt x="1446" y="596"/>
                  </a:lnTo>
                  <a:lnTo>
                    <a:pt x="1418" y="539"/>
                  </a:lnTo>
                  <a:lnTo>
                    <a:pt x="1446" y="482"/>
                  </a:lnTo>
                  <a:lnTo>
                    <a:pt x="1503" y="482"/>
                  </a:lnTo>
                  <a:lnTo>
                    <a:pt x="1503" y="511"/>
                  </a:lnTo>
                  <a:lnTo>
                    <a:pt x="1673" y="567"/>
                  </a:lnTo>
                  <a:lnTo>
                    <a:pt x="1729" y="539"/>
                  </a:lnTo>
                  <a:lnTo>
                    <a:pt x="1701" y="482"/>
                  </a:lnTo>
                  <a:lnTo>
                    <a:pt x="1588" y="454"/>
                  </a:lnTo>
                  <a:lnTo>
                    <a:pt x="1588" y="426"/>
                  </a:lnTo>
                  <a:lnTo>
                    <a:pt x="1503" y="341"/>
                  </a:lnTo>
                  <a:lnTo>
                    <a:pt x="1588" y="284"/>
                  </a:lnTo>
                  <a:lnTo>
                    <a:pt x="1418" y="142"/>
                  </a:lnTo>
                  <a:lnTo>
                    <a:pt x="1219" y="0"/>
                  </a:lnTo>
                  <a:lnTo>
                    <a:pt x="1191" y="114"/>
                  </a:lnTo>
                  <a:lnTo>
                    <a:pt x="1106" y="199"/>
                  </a:lnTo>
                  <a:lnTo>
                    <a:pt x="1247" y="284"/>
                  </a:lnTo>
                  <a:lnTo>
                    <a:pt x="1191" y="312"/>
                  </a:lnTo>
                  <a:lnTo>
                    <a:pt x="1106" y="284"/>
                  </a:lnTo>
                  <a:lnTo>
                    <a:pt x="1049" y="341"/>
                  </a:lnTo>
                  <a:lnTo>
                    <a:pt x="964" y="312"/>
                  </a:lnTo>
                  <a:lnTo>
                    <a:pt x="851" y="426"/>
                  </a:lnTo>
                  <a:lnTo>
                    <a:pt x="822" y="341"/>
                  </a:lnTo>
                  <a:lnTo>
                    <a:pt x="765" y="369"/>
                  </a:lnTo>
                  <a:lnTo>
                    <a:pt x="737" y="426"/>
                  </a:lnTo>
                  <a:lnTo>
                    <a:pt x="652" y="511"/>
                  </a:lnTo>
                  <a:lnTo>
                    <a:pt x="482" y="426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69" y="369"/>
                  </a:lnTo>
                  <a:lnTo>
                    <a:pt x="312" y="369"/>
                  </a:lnTo>
                  <a:lnTo>
                    <a:pt x="284" y="397"/>
                  </a:lnTo>
                  <a:lnTo>
                    <a:pt x="113" y="369"/>
                  </a:lnTo>
                  <a:lnTo>
                    <a:pt x="0" y="426"/>
                  </a:lnTo>
                  <a:lnTo>
                    <a:pt x="0" y="539"/>
                  </a:lnTo>
                  <a:lnTo>
                    <a:pt x="85" y="596"/>
                  </a:lnTo>
                  <a:lnTo>
                    <a:pt x="28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8" name="Freeform 18">
              <a:extLst>
                <a:ext uri="{FF2B5EF4-FFF2-40B4-BE49-F238E27FC236}">
                  <a16:creationId xmlns:a16="http://schemas.microsoft.com/office/drawing/2014/main" id="{11D9B32C-0506-4789-AE24-352BC2404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246"/>
              <a:ext cx="1361" cy="1616"/>
            </a:xfrm>
            <a:custGeom>
              <a:avLst/>
              <a:gdLst>
                <a:gd name="T0" fmla="*/ 0 w 1361"/>
                <a:gd name="T1" fmla="*/ 1474 h 1616"/>
                <a:gd name="T2" fmla="*/ 171 w 1361"/>
                <a:gd name="T3" fmla="*/ 1502 h 1616"/>
                <a:gd name="T4" fmla="*/ 199 w 1361"/>
                <a:gd name="T5" fmla="*/ 1474 h 1616"/>
                <a:gd name="T6" fmla="*/ 256 w 1361"/>
                <a:gd name="T7" fmla="*/ 1474 h 1616"/>
                <a:gd name="T8" fmla="*/ 284 w 1361"/>
                <a:gd name="T9" fmla="*/ 1531 h 1616"/>
                <a:gd name="T10" fmla="*/ 341 w 1361"/>
                <a:gd name="T11" fmla="*/ 1559 h 1616"/>
                <a:gd name="T12" fmla="*/ 369 w 1361"/>
                <a:gd name="T13" fmla="*/ 1531 h 1616"/>
                <a:gd name="T14" fmla="*/ 539 w 1361"/>
                <a:gd name="T15" fmla="*/ 1616 h 1616"/>
                <a:gd name="T16" fmla="*/ 624 w 1361"/>
                <a:gd name="T17" fmla="*/ 1531 h 1616"/>
                <a:gd name="T18" fmla="*/ 652 w 1361"/>
                <a:gd name="T19" fmla="*/ 1474 h 1616"/>
                <a:gd name="T20" fmla="*/ 709 w 1361"/>
                <a:gd name="T21" fmla="*/ 1446 h 1616"/>
                <a:gd name="T22" fmla="*/ 738 w 1361"/>
                <a:gd name="T23" fmla="*/ 1531 h 1616"/>
                <a:gd name="T24" fmla="*/ 851 w 1361"/>
                <a:gd name="T25" fmla="*/ 1417 h 1616"/>
                <a:gd name="T26" fmla="*/ 936 w 1361"/>
                <a:gd name="T27" fmla="*/ 1446 h 1616"/>
                <a:gd name="T28" fmla="*/ 993 w 1361"/>
                <a:gd name="T29" fmla="*/ 1389 h 1616"/>
                <a:gd name="T30" fmla="*/ 1078 w 1361"/>
                <a:gd name="T31" fmla="*/ 1417 h 1616"/>
                <a:gd name="T32" fmla="*/ 1134 w 1361"/>
                <a:gd name="T33" fmla="*/ 1389 h 1616"/>
                <a:gd name="T34" fmla="*/ 993 w 1361"/>
                <a:gd name="T35" fmla="*/ 1304 h 1616"/>
                <a:gd name="T36" fmla="*/ 1078 w 1361"/>
                <a:gd name="T37" fmla="*/ 1219 h 1616"/>
                <a:gd name="T38" fmla="*/ 1106 w 1361"/>
                <a:gd name="T39" fmla="*/ 1105 h 1616"/>
                <a:gd name="T40" fmla="*/ 1021 w 1361"/>
                <a:gd name="T41" fmla="*/ 1049 h 1616"/>
                <a:gd name="T42" fmla="*/ 908 w 1361"/>
                <a:gd name="T43" fmla="*/ 708 h 1616"/>
                <a:gd name="T44" fmla="*/ 1219 w 1361"/>
                <a:gd name="T45" fmla="*/ 340 h 1616"/>
                <a:gd name="T46" fmla="*/ 1191 w 1361"/>
                <a:gd name="T47" fmla="*/ 198 h 1616"/>
                <a:gd name="T48" fmla="*/ 1361 w 1361"/>
                <a:gd name="T49" fmla="*/ 56 h 1616"/>
                <a:gd name="T50" fmla="*/ 1219 w 1361"/>
                <a:gd name="T51" fmla="*/ 0 h 1616"/>
                <a:gd name="T52" fmla="*/ 1021 w 1361"/>
                <a:gd name="T53" fmla="*/ 28 h 1616"/>
                <a:gd name="T54" fmla="*/ 936 w 1361"/>
                <a:gd name="T55" fmla="*/ 0 h 1616"/>
                <a:gd name="T56" fmla="*/ 908 w 1361"/>
                <a:gd name="T57" fmla="*/ 85 h 1616"/>
                <a:gd name="T58" fmla="*/ 823 w 1361"/>
                <a:gd name="T59" fmla="*/ 170 h 1616"/>
                <a:gd name="T60" fmla="*/ 709 w 1361"/>
                <a:gd name="T61" fmla="*/ 85 h 1616"/>
                <a:gd name="T62" fmla="*/ 511 w 1361"/>
                <a:gd name="T63" fmla="*/ 170 h 1616"/>
                <a:gd name="T64" fmla="*/ 482 w 1361"/>
                <a:gd name="T65" fmla="*/ 227 h 1616"/>
                <a:gd name="T66" fmla="*/ 227 w 1361"/>
                <a:gd name="T67" fmla="*/ 425 h 1616"/>
                <a:gd name="T68" fmla="*/ 199 w 1361"/>
                <a:gd name="T69" fmla="*/ 595 h 1616"/>
                <a:gd name="T70" fmla="*/ 227 w 1361"/>
                <a:gd name="T71" fmla="*/ 680 h 1616"/>
                <a:gd name="T72" fmla="*/ 171 w 1361"/>
                <a:gd name="T73" fmla="*/ 822 h 1616"/>
                <a:gd name="T74" fmla="*/ 114 w 1361"/>
                <a:gd name="T75" fmla="*/ 879 h 1616"/>
                <a:gd name="T76" fmla="*/ 57 w 1361"/>
                <a:gd name="T77" fmla="*/ 1049 h 1616"/>
                <a:gd name="T78" fmla="*/ 85 w 1361"/>
                <a:gd name="T79" fmla="*/ 1134 h 1616"/>
                <a:gd name="T80" fmla="*/ 0 w 1361"/>
                <a:gd name="T81" fmla="*/ 1247 h 1616"/>
                <a:gd name="T82" fmla="*/ 0 w 1361"/>
                <a:gd name="T83" fmla="*/ 1474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616">
                  <a:moveTo>
                    <a:pt x="0" y="1474"/>
                  </a:moveTo>
                  <a:lnTo>
                    <a:pt x="171" y="1502"/>
                  </a:lnTo>
                  <a:lnTo>
                    <a:pt x="199" y="1474"/>
                  </a:lnTo>
                  <a:lnTo>
                    <a:pt x="256" y="1474"/>
                  </a:lnTo>
                  <a:lnTo>
                    <a:pt x="284" y="1531"/>
                  </a:lnTo>
                  <a:lnTo>
                    <a:pt x="341" y="1559"/>
                  </a:lnTo>
                  <a:lnTo>
                    <a:pt x="369" y="1531"/>
                  </a:lnTo>
                  <a:lnTo>
                    <a:pt x="539" y="1616"/>
                  </a:lnTo>
                  <a:lnTo>
                    <a:pt x="624" y="1531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38" y="1531"/>
                  </a:lnTo>
                  <a:lnTo>
                    <a:pt x="851" y="1417"/>
                  </a:lnTo>
                  <a:lnTo>
                    <a:pt x="936" y="1446"/>
                  </a:lnTo>
                  <a:lnTo>
                    <a:pt x="993" y="1389"/>
                  </a:lnTo>
                  <a:lnTo>
                    <a:pt x="1078" y="1417"/>
                  </a:lnTo>
                  <a:lnTo>
                    <a:pt x="1134" y="1389"/>
                  </a:lnTo>
                  <a:lnTo>
                    <a:pt x="993" y="1304"/>
                  </a:lnTo>
                  <a:lnTo>
                    <a:pt x="1078" y="1219"/>
                  </a:lnTo>
                  <a:lnTo>
                    <a:pt x="1106" y="1105"/>
                  </a:lnTo>
                  <a:lnTo>
                    <a:pt x="1021" y="1049"/>
                  </a:lnTo>
                  <a:lnTo>
                    <a:pt x="908" y="708"/>
                  </a:lnTo>
                  <a:lnTo>
                    <a:pt x="1219" y="340"/>
                  </a:lnTo>
                  <a:lnTo>
                    <a:pt x="1191" y="198"/>
                  </a:lnTo>
                  <a:lnTo>
                    <a:pt x="1361" y="56"/>
                  </a:lnTo>
                  <a:lnTo>
                    <a:pt x="1219" y="0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908" y="85"/>
                  </a:lnTo>
                  <a:lnTo>
                    <a:pt x="823" y="170"/>
                  </a:lnTo>
                  <a:lnTo>
                    <a:pt x="709" y="85"/>
                  </a:lnTo>
                  <a:lnTo>
                    <a:pt x="511" y="170"/>
                  </a:lnTo>
                  <a:lnTo>
                    <a:pt x="482" y="227"/>
                  </a:lnTo>
                  <a:lnTo>
                    <a:pt x="227" y="425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171" y="822"/>
                  </a:lnTo>
                  <a:lnTo>
                    <a:pt x="114" y="879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0" y="1247"/>
                  </a:lnTo>
                  <a:lnTo>
                    <a:pt x="0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379" name="Group 19">
            <a:extLst>
              <a:ext uri="{FF2B5EF4-FFF2-40B4-BE49-F238E27FC236}">
                <a16:creationId xmlns:a16="http://schemas.microsoft.com/office/drawing/2014/main" id="{9293B250-2198-44B0-AA62-D5392793A886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4260850"/>
            <a:ext cx="841375" cy="211138"/>
            <a:chOff x="1480" y="585"/>
            <a:chExt cx="530" cy="133"/>
          </a:xfrm>
        </p:grpSpPr>
        <p:sp>
          <p:nvSpPr>
            <p:cNvPr id="15380" name="WordArt 20">
              <a:extLst>
                <a:ext uri="{FF2B5EF4-FFF2-40B4-BE49-F238E27FC236}">
                  <a16:creationId xmlns:a16="http://schemas.microsoft.com/office/drawing/2014/main" id="{DA5E3CAE-85A2-47E3-9666-BE06BF6BBD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529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  <p:sp>
          <p:nvSpPr>
            <p:cNvPr id="15381" name="WordArt 21">
              <a:extLst>
                <a:ext uri="{FF2B5EF4-FFF2-40B4-BE49-F238E27FC236}">
                  <a16:creationId xmlns:a16="http://schemas.microsoft.com/office/drawing/2014/main" id="{E250F01F-66B9-47F3-AE4C-3886821985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529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</p:grpSp>
      <p:grpSp>
        <p:nvGrpSpPr>
          <p:cNvPr id="15382" name="Group 22">
            <a:extLst>
              <a:ext uri="{FF2B5EF4-FFF2-40B4-BE49-F238E27FC236}">
                <a16:creationId xmlns:a16="http://schemas.microsoft.com/office/drawing/2014/main" id="{E4EC1853-24FF-4EA3-8A8E-169F9326D551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340350"/>
            <a:ext cx="630238" cy="211138"/>
            <a:chOff x="404" y="982"/>
            <a:chExt cx="397" cy="133"/>
          </a:xfrm>
        </p:grpSpPr>
        <p:sp>
          <p:nvSpPr>
            <p:cNvPr id="15383" name="WordArt 23">
              <a:extLst>
                <a:ext uri="{FF2B5EF4-FFF2-40B4-BE49-F238E27FC236}">
                  <a16:creationId xmlns:a16="http://schemas.microsoft.com/office/drawing/2014/main" id="{4B3216D5-F70D-494A-9FBC-976EFFF665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4" y="98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  <p:sp>
          <p:nvSpPr>
            <p:cNvPr id="15384" name="WordArt 24">
              <a:extLst>
                <a:ext uri="{FF2B5EF4-FFF2-40B4-BE49-F238E27FC236}">
                  <a16:creationId xmlns:a16="http://schemas.microsoft.com/office/drawing/2014/main" id="{056ABFAB-64BB-4117-9226-BDBB89D19A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5" y="98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</p:grpSp>
      <p:grpSp>
        <p:nvGrpSpPr>
          <p:cNvPr id="15385" name="Group 25">
            <a:extLst>
              <a:ext uri="{FF2B5EF4-FFF2-40B4-BE49-F238E27FC236}">
                <a16:creationId xmlns:a16="http://schemas.microsoft.com/office/drawing/2014/main" id="{14ED6037-9FAC-4C3C-8243-5FE8AC76D8ED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179763"/>
            <a:ext cx="630237" cy="211137"/>
            <a:chOff x="442" y="1247"/>
            <a:chExt cx="397" cy="133"/>
          </a:xfrm>
        </p:grpSpPr>
        <p:sp>
          <p:nvSpPr>
            <p:cNvPr id="15386" name="WordArt 26">
              <a:extLst>
                <a:ext uri="{FF2B5EF4-FFF2-40B4-BE49-F238E27FC236}">
                  <a16:creationId xmlns:a16="http://schemas.microsoft.com/office/drawing/2014/main" id="{F9E12509-B684-4D88-A3B7-9C8168BBB0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" y="12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  <p:sp>
          <p:nvSpPr>
            <p:cNvPr id="15387" name="WordArt 27">
              <a:extLst>
                <a:ext uri="{FF2B5EF4-FFF2-40B4-BE49-F238E27FC236}">
                  <a16:creationId xmlns:a16="http://schemas.microsoft.com/office/drawing/2014/main" id="{4C80131D-01FB-4315-95FD-145115C852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" y="12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</p:grpSp>
      <p:grpSp>
        <p:nvGrpSpPr>
          <p:cNvPr id="15388" name="Group 28">
            <a:extLst>
              <a:ext uri="{FF2B5EF4-FFF2-40B4-BE49-F238E27FC236}">
                <a16:creationId xmlns:a16="http://schemas.microsoft.com/office/drawing/2014/main" id="{04955E92-3D13-42FC-A04E-2D10B0B6D17C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909888"/>
            <a:ext cx="630237" cy="211137"/>
            <a:chOff x="459" y="1549"/>
            <a:chExt cx="397" cy="133"/>
          </a:xfrm>
        </p:grpSpPr>
        <p:sp>
          <p:nvSpPr>
            <p:cNvPr id="15389" name="WordArt 29">
              <a:extLst>
                <a:ext uri="{FF2B5EF4-FFF2-40B4-BE49-F238E27FC236}">
                  <a16:creationId xmlns:a16="http://schemas.microsoft.com/office/drawing/2014/main" id="{E8AE3CB1-841F-4BF3-9735-FA09ECD780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4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  <p:sp>
          <p:nvSpPr>
            <p:cNvPr id="15390" name="WordArt 30">
              <a:extLst>
                <a:ext uri="{FF2B5EF4-FFF2-40B4-BE49-F238E27FC236}">
                  <a16:creationId xmlns:a16="http://schemas.microsoft.com/office/drawing/2014/main" id="{5E1BA4FF-E419-472C-82CF-9FAACF84B5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</p:grpSp>
      <p:grpSp>
        <p:nvGrpSpPr>
          <p:cNvPr id="15391" name="Group 31">
            <a:extLst>
              <a:ext uri="{FF2B5EF4-FFF2-40B4-BE49-F238E27FC236}">
                <a16:creationId xmlns:a16="http://schemas.microsoft.com/office/drawing/2014/main" id="{1444301D-5575-4978-8BF5-E6E076EB59D3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3044825"/>
            <a:ext cx="630238" cy="211138"/>
            <a:chOff x="497" y="1814"/>
            <a:chExt cx="397" cy="133"/>
          </a:xfrm>
        </p:grpSpPr>
        <p:sp>
          <p:nvSpPr>
            <p:cNvPr id="15392" name="WordArt 32">
              <a:extLst>
                <a:ext uri="{FF2B5EF4-FFF2-40B4-BE49-F238E27FC236}">
                  <a16:creationId xmlns:a16="http://schemas.microsoft.com/office/drawing/2014/main" id="{7C22BDE2-EB68-4A82-9E6A-6CD42B3DEE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" y="181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  <p:sp>
          <p:nvSpPr>
            <p:cNvPr id="15393" name="WordArt 33">
              <a:extLst>
                <a:ext uri="{FF2B5EF4-FFF2-40B4-BE49-F238E27FC236}">
                  <a16:creationId xmlns:a16="http://schemas.microsoft.com/office/drawing/2014/main" id="{68EF6AB1-0F07-4F2C-BE1A-35518A4E50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8" y="181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</p:grpSp>
      <p:grpSp>
        <p:nvGrpSpPr>
          <p:cNvPr id="15394" name="Group 34">
            <a:extLst>
              <a:ext uri="{FF2B5EF4-FFF2-40B4-BE49-F238E27FC236}">
                <a16:creationId xmlns:a16="http://schemas.microsoft.com/office/drawing/2014/main" id="{387F8A68-1000-4324-9B8F-0C1F95E49183}"/>
              </a:ext>
            </a:extLst>
          </p:cNvPr>
          <p:cNvGrpSpPr>
            <a:grpSpLocks/>
          </p:cNvGrpSpPr>
          <p:nvPr/>
        </p:nvGrpSpPr>
        <p:grpSpPr bwMode="auto">
          <a:xfrm>
            <a:off x="2574925" y="1695450"/>
            <a:ext cx="630238" cy="211138"/>
            <a:chOff x="517" y="2229"/>
            <a:chExt cx="397" cy="133"/>
          </a:xfrm>
        </p:grpSpPr>
        <p:sp>
          <p:nvSpPr>
            <p:cNvPr id="15395" name="WordArt 35">
              <a:extLst>
                <a:ext uri="{FF2B5EF4-FFF2-40B4-BE49-F238E27FC236}">
                  <a16:creationId xmlns:a16="http://schemas.microsoft.com/office/drawing/2014/main" id="{2618F613-E53F-4C75-A5E1-9915B47D4F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222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  <p:sp>
          <p:nvSpPr>
            <p:cNvPr id="15396" name="WordArt 36">
              <a:extLst>
                <a:ext uri="{FF2B5EF4-FFF2-40B4-BE49-F238E27FC236}">
                  <a16:creationId xmlns:a16="http://schemas.microsoft.com/office/drawing/2014/main" id="{1D6EF1FB-AF7E-4873-9BF7-85C27B6194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8" y="223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</p:grpSp>
      <p:grpSp>
        <p:nvGrpSpPr>
          <p:cNvPr id="15397" name="Group 37">
            <a:extLst>
              <a:ext uri="{FF2B5EF4-FFF2-40B4-BE49-F238E27FC236}">
                <a16:creationId xmlns:a16="http://schemas.microsoft.com/office/drawing/2014/main" id="{AB92FBE8-917E-4D15-97F8-084B4D2CA847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600825"/>
            <a:ext cx="630237" cy="211138"/>
            <a:chOff x="555" y="2494"/>
            <a:chExt cx="397" cy="133"/>
          </a:xfrm>
        </p:grpSpPr>
        <p:sp>
          <p:nvSpPr>
            <p:cNvPr id="15398" name="WordArt 38">
              <a:extLst>
                <a:ext uri="{FF2B5EF4-FFF2-40B4-BE49-F238E27FC236}">
                  <a16:creationId xmlns:a16="http://schemas.microsoft.com/office/drawing/2014/main" id="{DFD80758-7A22-4843-B037-B884A062F2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5" y="249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  <p:sp>
          <p:nvSpPr>
            <p:cNvPr id="15399" name="WordArt 39">
              <a:extLst>
                <a:ext uri="{FF2B5EF4-FFF2-40B4-BE49-F238E27FC236}">
                  <a16:creationId xmlns:a16="http://schemas.microsoft.com/office/drawing/2014/main" id="{B61E6F8F-FB09-41F4-8C1F-B67F4070B5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6" y="249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</p:grpSp>
      <p:grpSp>
        <p:nvGrpSpPr>
          <p:cNvPr id="15400" name="Group 40">
            <a:extLst>
              <a:ext uri="{FF2B5EF4-FFF2-40B4-BE49-F238E27FC236}">
                <a16:creationId xmlns:a16="http://schemas.microsoft.com/office/drawing/2014/main" id="{2F8DC9DE-D6BD-469E-8BDE-03379CAEE76B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2820988"/>
            <a:ext cx="630238" cy="211137"/>
            <a:chOff x="572" y="2796"/>
            <a:chExt cx="397" cy="133"/>
          </a:xfrm>
        </p:grpSpPr>
        <p:sp>
          <p:nvSpPr>
            <p:cNvPr id="15401" name="WordArt 41">
              <a:extLst>
                <a:ext uri="{FF2B5EF4-FFF2-40B4-BE49-F238E27FC236}">
                  <a16:creationId xmlns:a16="http://schemas.microsoft.com/office/drawing/2014/main" id="{0AEFDF25-9D90-40B9-976B-17E78D50F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796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  <p:sp>
          <p:nvSpPr>
            <p:cNvPr id="15402" name="WordArt 42">
              <a:extLst>
                <a:ext uri="{FF2B5EF4-FFF2-40B4-BE49-F238E27FC236}">
                  <a16:creationId xmlns:a16="http://schemas.microsoft.com/office/drawing/2014/main" id="{CB07EA49-7E74-4BC7-93EE-2C6B2D9084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797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</p:grpSp>
      <p:grpSp>
        <p:nvGrpSpPr>
          <p:cNvPr id="15403" name="Group 43">
            <a:extLst>
              <a:ext uri="{FF2B5EF4-FFF2-40B4-BE49-F238E27FC236}">
                <a16:creationId xmlns:a16="http://schemas.microsoft.com/office/drawing/2014/main" id="{41D92D27-D710-484F-B7BC-19CBD45EE82C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360738"/>
            <a:ext cx="630237" cy="211137"/>
            <a:chOff x="610" y="3061"/>
            <a:chExt cx="397" cy="133"/>
          </a:xfrm>
        </p:grpSpPr>
        <p:sp>
          <p:nvSpPr>
            <p:cNvPr id="15404" name="WordArt 44">
              <a:extLst>
                <a:ext uri="{FF2B5EF4-FFF2-40B4-BE49-F238E27FC236}">
                  <a16:creationId xmlns:a16="http://schemas.microsoft.com/office/drawing/2014/main" id="{F21CD392-E0CD-4312-A8DE-F302C460C1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" y="3061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  <p:sp>
          <p:nvSpPr>
            <p:cNvPr id="15405" name="WordArt 45">
              <a:extLst>
                <a:ext uri="{FF2B5EF4-FFF2-40B4-BE49-F238E27FC236}">
                  <a16:creationId xmlns:a16="http://schemas.microsoft.com/office/drawing/2014/main" id="{F7747F9B-DE3B-4A1E-B118-FADE57B86E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2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</p:grpSp>
      <p:grpSp>
        <p:nvGrpSpPr>
          <p:cNvPr id="15406" name="Group 46">
            <a:extLst>
              <a:ext uri="{FF2B5EF4-FFF2-40B4-BE49-F238E27FC236}">
                <a16:creationId xmlns:a16="http://schemas.microsoft.com/office/drawing/2014/main" id="{A7D4C167-D687-4AFD-BD6E-B172CF876AA9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4756150"/>
            <a:ext cx="630238" cy="211138"/>
            <a:chOff x="346" y="3363"/>
            <a:chExt cx="397" cy="133"/>
          </a:xfrm>
        </p:grpSpPr>
        <p:sp>
          <p:nvSpPr>
            <p:cNvPr id="15407" name="WordArt 47">
              <a:extLst>
                <a:ext uri="{FF2B5EF4-FFF2-40B4-BE49-F238E27FC236}">
                  <a16:creationId xmlns:a16="http://schemas.microsoft.com/office/drawing/2014/main" id="{97C60E29-AB22-48C6-9465-2011EDFF49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3363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  <p:sp>
          <p:nvSpPr>
            <p:cNvPr id="15408" name="WordArt 48">
              <a:extLst>
                <a:ext uri="{FF2B5EF4-FFF2-40B4-BE49-F238E27FC236}">
                  <a16:creationId xmlns:a16="http://schemas.microsoft.com/office/drawing/2014/main" id="{70AA333F-51C9-4773-835A-29EE301708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3364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</p:grpSp>
      <p:grpSp>
        <p:nvGrpSpPr>
          <p:cNvPr id="15409" name="Group 49">
            <a:extLst>
              <a:ext uri="{FF2B5EF4-FFF2-40B4-BE49-F238E27FC236}">
                <a16:creationId xmlns:a16="http://schemas.microsoft.com/office/drawing/2014/main" id="{E53FE7BD-1EFE-45EC-B3FA-1E820A68E8B2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5295900"/>
            <a:ext cx="630237" cy="211138"/>
            <a:chOff x="384" y="3628"/>
            <a:chExt cx="397" cy="133"/>
          </a:xfrm>
        </p:grpSpPr>
        <p:sp>
          <p:nvSpPr>
            <p:cNvPr id="15410" name="WordArt 50">
              <a:extLst>
                <a:ext uri="{FF2B5EF4-FFF2-40B4-BE49-F238E27FC236}">
                  <a16:creationId xmlns:a16="http://schemas.microsoft.com/office/drawing/2014/main" id="{6B13DF0E-0196-4B9E-B04D-B5FF52DA79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" y="3628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  <p:sp>
          <p:nvSpPr>
            <p:cNvPr id="15411" name="WordArt 51">
              <a:extLst>
                <a:ext uri="{FF2B5EF4-FFF2-40B4-BE49-F238E27FC236}">
                  <a16:creationId xmlns:a16="http://schemas.microsoft.com/office/drawing/2014/main" id="{713B8F87-EF8F-44EE-9C94-A9D734D1EF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5" y="3629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</p:grpSp>
      <p:grpSp>
        <p:nvGrpSpPr>
          <p:cNvPr id="15412" name="Group 52">
            <a:extLst>
              <a:ext uri="{FF2B5EF4-FFF2-40B4-BE49-F238E27FC236}">
                <a16:creationId xmlns:a16="http://schemas.microsoft.com/office/drawing/2014/main" id="{6693C72C-B5B4-46CA-869E-C3D1DB4E4CD4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4229100"/>
            <a:ext cx="630238" cy="211138"/>
            <a:chOff x="401" y="3930"/>
            <a:chExt cx="397" cy="133"/>
          </a:xfrm>
        </p:grpSpPr>
        <p:sp>
          <p:nvSpPr>
            <p:cNvPr id="15413" name="WordArt 53">
              <a:extLst>
                <a:ext uri="{FF2B5EF4-FFF2-40B4-BE49-F238E27FC236}">
                  <a16:creationId xmlns:a16="http://schemas.microsoft.com/office/drawing/2014/main" id="{54C859DE-8CF1-4182-8527-4600D95981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1" y="3930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  <p:sp>
          <p:nvSpPr>
            <p:cNvPr id="15414" name="WordArt 54">
              <a:extLst>
                <a:ext uri="{FF2B5EF4-FFF2-40B4-BE49-F238E27FC236}">
                  <a16:creationId xmlns:a16="http://schemas.microsoft.com/office/drawing/2014/main" id="{C7666297-4EF6-4099-BFC0-0D364BE2B1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3931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</p:grpSp>
      <p:grpSp>
        <p:nvGrpSpPr>
          <p:cNvPr id="15415" name="Group 55">
            <a:extLst>
              <a:ext uri="{FF2B5EF4-FFF2-40B4-BE49-F238E27FC236}">
                <a16:creationId xmlns:a16="http://schemas.microsoft.com/office/drawing/2014/main" id="{FEB74E4D-D62F-42A4-B4E2-310ECEBF1782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839788"/>
            <a:ext cx="630237" cy="211137"/>
            <a:chOff x="439" y="4195"/>
            <a:chExt cx="397" cy="133"/>
          </a:xfrm>
        </p:grpSpPr>
        <p:sp>
          <p:nvSpPr>
            <p:cNvPr id="15416" name="WordArt 56">
              <a:extLst>
                <a:ext uri="{FF2B5EF4-FFF2-40B4-BE49-F238E27FC236}">
                  <a16:creationId xmlns:a16="http://schemas.microsoft.com/office/drawing/2014/main" id="{DAB11258-0F14-4DFA-A45C-10486A9BC0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9" y="4195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  <p:sp>
          <p:nvSpPr>
            <p:cNvPr id="15417" name="WordArt 57">
              <a:extLst>
                <a:ext uri="{FF2B5EF4-FFF2-40B4-BE49-F238E27FC236}">
                  <a16:creationId xmlns:a16="http://schemas.microsoft.com/office/drawing/2014/main" id="{54DC73D0-1BCC-43B5-B026-A493063EA4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0" y="4196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</p:grpSp>
      <p:grpSp>
        <p:nvGrpSpPr>
          <p:cNvPr id="15418" name="Group 58">
            <a:extLst>
              <a:ext uri="{FF2B5EF4-FFF2-40B4-BE49-F238E27FC236}">
                <a16:creationId xmlns:a16="http://schemas.microsoft.com/office/drawing/2014/main" id="{94963741-715B-4B16-A0EA-AAA54C3A34D1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3630613"/>
            <a:ext cx="630238" cy="211137"/>
            <a:chOff x="1046" y="3647"/>
            <a:chExt cx="397" cy="133"/>
          </a:xfrm>
        </p:grpSpPr>
        <p:sp>
          <p:nvSpPr>
            <p:cNvPr id="15419" name="WordArt 59">
              <a:extLst>
                <a:ext uri="{FF2B5EF4-FFF2-40B4-BE49-F238E27FC236}">
                  <a16:creationId xmlns:a16="http://schemas.microsoft.com/office/drawing/2014/main" id="{A4DB19C1-3646-4A04-8439-EE4EDA331A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6" y="36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  <p:sp>
          <p:nvSpPr>
            <p:cNvPr id="15420" name="WordArt 60">
              <a:extLst>
                <a:ext uri="{FF2B5EF4-FFF2-40B4-BE49-F238E27FC236}">
                  <a16:creationId xmlns:a16="http://schemas.microsoft.com/office/drawing/2014/main" id="{1F0D568F-27BF-4328-9068-181D1D1EC7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36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</p:grpSp>
      <p:grpSp>
        <p:nvGrpSpPr>
          <p:cNvPr id="15421" name="Group 61">
            <a:extLst>
              <a:ext uri="{FF2B5EF4-FFF2-40B4-BE49-F238E27FC236}">
                <a16:creationId xmlns:a16="http://schemas.microsoft.com/office/drawing/2014/main" id="{6A4D689D-4E95-4BA6-87A4-8A7EDC235CCA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020763"/>
            <a:ext cx="630237" cy="211137"/>
            <a:chOff x="1084" y="3912"/>
            <a:chExt cx="397" cy="133"/>
          </a:xfrm>
        </p:grpSpPr>
        <p:sp>
          <p:nvSpPr>
            <p:cNvPr id="15422" name="WordArt 62">
              <a:extLst>
                <a:ext uri="{FF2B5EF4-FFF2-40B4-BE49-F238E27FC236}">
                  <a16:creationId xmlns:a16="http://schemas.microsoft.com/office/drawing/2014/main" id="{88BFF3D3-411A-4B37-B5AB-8593C2DB2B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391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5423" name="WordArt 63">
              <a:extLst>
                <a:ext uri="{FF2B5EF4-FFF2-40B4-BE49-F238E27FC236}">
                  <a16:creationId xmlns:a16="http://schemas.microsoft.com/office/drawing/2014/main" id="{B6D5E892-0FD5-4A6A-BDFD-965CE43BF1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5" y="391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>
            <a:extLst>
              <a:ext uri="{FF2B5EF4-FFF2-40B4-BE49-F238E27FC236}">
                <a16:creationId xmlns:a16="http://schemas.microsoft.com/office/drawing/2014/main" id="{283B3AE6-988D-4F35-9387-178CD0B1CD36}"/>
              </a:ext>
            </a:extLst>
          </p:cNvPr>
          <p:cNvGrpSpPr>
            <a:grpSpLocks/>
          </p:cNvGrpSpPr>
          <p:nvPr/>
        </p:nvGrpSpPr>
        <p:grpSpPr bwMode="auto">
          <a:xfrm>
            <a:off x="1270000" y="209550"/>
            <a:ext cx="10352088" cy="9091613"/>
            <a:chOff x="800" y="132"/>
            <a:chExt cx="6521" cy="5727"/>
          </a:xfrm>
        </p:grpSpPr>
        <p:sp>
          <p:nvSpPr>
            <p:cNvPr id="16388" name="Freeform 4">
              <a:extLst>
                <a:ext uri="{FF2B5EF4-FFF2-40B4-BE49-F238E27FC236}">
                  <a16:creationId xmlns:a16="http://schemas.microsoft.com/office/drawing/2014/main" id="{7835B0AC-6672-4A23-B4F6-BD861C788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0 w 170"/>
                <a:gd name="T3" fmla="*/ 0 h 170"/>
                <a:gd name="T4" fmla="*/ 0 w 170"/>
                <a:gd name="T5" fmla="*/ 170 h 170"/>
                <a:gd name="T6" fmla="*/ 113 w 170"/>
                <a:gd name="T7" fmla="*/ 170 h 170"/>
                <a:gd name="T8" fmla="*/ 113 w 170"/>
                <a:gd name="T9" fmla="*/ 56 h 170"/>
                <a:gd name="T10" fmla="*/ 170 w 170"/>
                <a:gd name="T11" fmla="*/ 56 h 170"/>
                <a:gd name="T12" fmla="*/ 17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89" name="Freeform 5">
              <a:extLst>
                <a:ext uri="{FF2B5EF4-FFF2-40B4-BE49-F238E27FC236}">
                  <a16:creationId xmlns:a16="http://schemas.microsoft.com/office/drawing/2014/main" id="{A0EBD763-A107-4B19-BC79-385A2DB6A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2" y="1890"/>
              <a:ext cx="4482" cy="3175"/>
            </a:xfrm>
            <a:custGeom>
              <a:avLst/>
              <a:gdLst>
                <a:gd name="T0" fmla="*/ 229 w 4482"/>
                <a:gd name="T1" fmla="*/ 2835 h 3175"/>
                <a:gd name="T2" fmla="*/ 229 w 4482"/>
                <a:gd name="T3" fmla="*/ 2722 h 3175"/>
                <a:gd name="T4" fmla="*/ 286 w 4482"/>
                <a:gd name="T5" fmla="*/ 2381 h 3175"/>
                <a:gd name="T6" fmla="*/ 0 w 4482"/>
                <a:gd name="T7" fmla="*/ 2151 h 3175"/>
                <a:gd name="T8" fmla="*/ 116 w 4482"/>
                <a:gd name="T9" fmla="*/ 1474 h 3175"/>
                <a:gd name="T10" fmla="*/ 229 w 4482"/>
                <a:gd name="T11" fmla="*/ 1361 h 3175"/>
                <a:gd name="T12" fmla="*/ 286 w 4482"/>
                <a:gd name="T13" fmla="*/ 1021 h 3175"/>
                <a:gd name="T14" fmla="*/ 399 w 4482"/>
                <a:gd name="T15" fmla="*/ 907 h 3175"/>
                <a:gd name="T16" fmla="*/ 456 w 4482"/>
                <a:gd name="T17" fmla="*/ 737 h 3175"/>
                <a:gd name="T18" fmla="*/ 683 w 4482"/>
                <a:gd name="T19" fmla="*/ 680 h 3175"/>
                <a:gd name="T20" fmla="*/ 853 w 4482"/>
                <a:gd name="T21" fmla="*/ 170 h 3175"/>
                <a:gd name="T22" fmla="*/ 1306 w 4482"/>
                <a:gd name="T23" fmla="*/ 57 h 3175"/>
                <a:gd name="T24" fmla="*/ 1590 w 4482"/>
                <a:gd name="T25" fmla="*/ 57 h 3175"/>
                <a:gd name="T26" fmla="*/ 2044 w 4482"/>
                <a:gd name="T27" fmla="*/ 113 h 3175"/>
                <a:gd name="T28" fmla="*/ 2100 w 4482"/>
                <a:gd name="T29" fmla="*/ 340 h 3175"/>
                <a:gd name="T30" fmla="*/ 1930 w 4482"/>
                <a:gd name="T31" fmla="*/ 397 h 3175"/>
                <a:gd name="T32" fmla="*/ 1817 w 4482"/>
                <a:gd name="T33" fmla="*/ 567 h 3175"/>
                <a:gd name="T34" fmla="*/ 1760 w 4482"/>
                <a:gd name="T35" fmla="*/ 964 h 3175"/>
                <a:gd name="T36" fmla="*/ 1817 w 4482"/>
                <a:gd name="T37" fmla="*/ 1191 h 3175"/>
                <a:gd name="T38" fmla="*/ 1930 w 4482"/>
                <a:gd name="T39" fmla="*/ 1247 h 3175"/>
                <a:gd name="T40" fmla="*/ 1987 w 4482"/>
                <a:gd name="T41" fmla="*/ 1418 h 3175"/>
                <a:gd name="T42" fmla="*/ 2214 w 4482"/>
                <a:gd name="T43" fmla="*/ 1531 h 3175"/>
                <a:gd name="T44" fmla="*/ 2327 w 4482"/>
                <a:gd name="T45" fmla="*/ 1531 h 3175"/>
                <a:gd name="T46" fmla="*/ 2837 w 4482"/>
                <a:gd name="T47" fmla="*/ 1474 h 3175"/>
                <a:gd name="T48" fmla="*/ 3121 w 4482"/>
                <a:gd name="T49" fmla="*/ 1701 h 3175"/>
                <a:gd name="T50" fmla="*/ 3518 w 4482"/>
                <a:gd name="T51" fmla="*/ 1758 h 3175"/>
                <a:gd name="T52" fmla="*/ 3745 w 4482"/>
                <a:gd name="T53" fmla="*/ 1758 h 3175"/>
                <a:gd name="T54" fmla="*/ 3915 w 4482"/>
                <a:gd name="T55" fmla="*/ 1814 h 3175"/>
                <a:gd name="T56" fmla="*/ 4028 w 4482"/>
                <a:gd name="T57" fmla="*/ 1928 h 3175"/>
                <a:gd name="T58" fmla="*/ 4198 w 4482"/>
                <a:gd name="T59" fmla="*/ 1985 h 3175"/>
                <a:gd name="T60" fmla="*/ 4312 w 4482"/>
                <a:gd name="T61" fmla="*/ 1985 h 3175"/>
                <a:gd name="T62" fmla="*/ 4482 w 4482"/>
                <a:gd name="T63" fmla="*/ 1928 h 3175"/>
                <a:gd name="T64" fmla="*/ 4255 w 4482"/>
                <a:gd name="T65" fmla="*/ 2155 h 3175"/>
                <a:gd name="T66" fmla="*/ 4142 w 4482"/>
                <a:gd name="T67" fmla="*/ 2268 h 3175"/>
                <a:gd name="T68" fmla="*/ 4085 w 4482"/>
                <a:gd name="T69" fmla="*/ 2665 h 3175"/>
                <a:gd name="T70" fmla="*/ 3858 w 4482"/>
                <a:gd name="T71" fmla="*/ 2778 h 3175"/>
                <a:gd name="T72" fmla="*/ 3801 w 4482"/>
                <a:gd name="T73" fmla="*/ 2892 h 3175"/>
                <a:gd name="T74" fmla="*/ 3348 w 4482"/>
                <a:gd name="T75" fmla="*/ 2948 h 3175"/>
                <a:gd name="T76" fmla="*/ 3234 w 4482"/>
                <a:gd name="T77" fmla="*/ 2892 h 3175"/>
                <a:gd name="T78" fmla="*/ 2951 w 4482"/>
                <a:gd name="T79" fmla="*/ 2892 h 3175"/>
                <a:gd name="T80" fmla="*/ 2667 w 4482"/>
                <a:gd name="T81" fmla="*/ 2835 h 3175"/>
                <a:gd name="T82" fmla="*/ 2497 w 4482"/>
                <a:gd name="T83" fmla="*/ 2722 h 3175"/>
                <a:gd name="T84" fmla="*/ 2384 w 4482"/>
                <a:gd name="T85" fmla="*/ 2495 h 3175"/>
                <a:gd name="T86" fmla="*/ 2270 w 4482"/>
                <a:gd name="T87" fmla="*/ 2665 h 3175"/>
                <a:gd name="T88" fmla="*/ 2044 w 4482"/>
                <a:gd name="T89" fmla="*/ 2722 h 3175"/>
                <a:gd name="T90" fmla="*/ 1930 w 4482"/>
                <a:gd name="T91" fmla="*/ 2722 h 3175"/>
                <a:gd name="T92" fmla="*/ 1930 w 4482"/>
                <a:gd name="T93" fmla="*/ 2608 h 3175"/>
                <a:gd name="T94" fmla="*/ 1817 w 4482"/>
                <a:gd name="T95" fmla="*/ 2495 h 3175"/>
                <a:gd name="T96" fmla="*/ 1647 w 4482"/>
                <a:gd name="T97" fmla="*/ 2438 h 3175"/>
                <a:gd name="T98" fmla="*/ 1590 w 4482"/>
                <a:gd name="T99" fmla="*/ 2552 h 3175"/>
                <a:gd name="T100" fmla="*/ 1420 w 4482"/>
                <a:gd name="T101" fmla="*/ 2495 h 3175"/>
                <a:gd name="T102" fmla="*/ 1363 w 4482"/>
                <a:gd name="T103" fmla="*/ 2608 h 3175"/>
                <a:gd name="T104" fmla="*/ 1193 w 4482"/>
                <a:gd name="T105" fmla="*/ 2722 h 3175"/>
                <a:gd name="T106" fmla="*/ 1136 w 4482"/>
                <a:gd name="T107" fmla="*/ 2495 h 3175"/>
                <a:gd name="T108" fmla="*/ 853 w 4482"/>
                <a:gd name="T109" fmla="*/ 2552 h 3175"/>
                <a:gd name="T110" fmla="*/ 796 w 4482"/>
                <a:gd name="T111" fmla="*/ 2722 h 3175"/>
                <a:gd name="T112" fmla="*/ 683 w 4482"/>
                <a:gd name="T113" fmla="*/ 2778 h 3175"/>
                <a:gd name="T114" fmla="*/ 626 w 4482"/>
                <a:gd name="T115" fmla="*/ 2892 h 3175"/>
                <a:gd name="T116" fmla="*/ 513 w 4482"/>
                <a:gd name="T117" fmla="*/ 2948 h 3175"/>
                <a:gd name="T118" fmla="*/ 343 w 4482"/>
                <a:gd name="T119" fmla="*/ 3175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82" h="3175">
                  <a:moveTo>
                    <a:pt x="343" y="3175"/>
                  </a:moveTo>
                  <a:lnTo>
                    <a:pt x="229" y="3175"/>
                  </a:lnTo>
                  <a:lnTo>
                    <a:pt x="229" y="2835"/>
                  </a:lnTo>
                  <a:lnTo>
                    <a:pt x="286" y="2835"/>
                  </a:lnTo>
                  <a:lnTo>
                    <a:pt x="286" y="2722"/>
                  </a:lnTo>
                  <a:lnTo>
                    <a:pt x="229" y="2722"/>
                  </a:lnTo>
                  <a:lnTo>
                    <a:pt x="229" y="2608"/>
                  </a:lnTo>
                  <a:lnTo>
                    <a:pt x="286" y="2608"/>
                  </a:lnTo>
                  <a:lnTo>
                    <a:pt x="286" y="2381"/>
                  </a:lnTo>
                  <a:lnTo>
                    <a:pt x="229" y="2381"/>
                  </a:lnTo>
                  <a:lnTo>
                    <a:pt x="229" y="2155"/>
                  </a:lnTo>
                  <a:lnTo>
                    <a:pt x="0" y="2151"/>
                  </a:lnTo>
                  <a:lnTo>
                    <a:pt x="2" y="2041"/>
                  </a:lnTo>
                  <a:lnTo>
                    <a:pt x="116" y="2041"/>
                  </a:lnTo>
                  <a:lnTo>
                    <a:pt x="116" y="1474"/>
                  </a:lnTo>
                  <a:lnTo>
                    <a:pt x="172" y="1474"/>
                  </a:lnTo>
                  <a:lnTo>
                    <a:pt x="172" y="1361"/>
                  </a:lnTo>
                  <a:lnTo>
                    <a:pt x="229" y="1361"/>
                  </a:lnTo>
                  <a:lnTo>
                    <a:pt x="229" y="1134"/>
                  </a:lnTo>
                  <a:lnTo>
                    <a:pt x="286" y="1134"/>
                  </a:lnTo>
                  <a:lnTo>
                    <a:pt x="286" y="1021"/>
                  </a:lnTo>
                  <a:lnTo>
                    <a:pt x="229" y="1021"/>
                  </a:lnTo>
                  <a:lnTo>
                    <a:pt x="229" y="907"/>
                  </a:lnTo>
                  <a:lnTo>
                    <a:pt x="399" y="907"/>
                  </a:lnTo>
                  <a:lnTo>
                    <a:pt x="399" y="850"/>
                  </a:lnTo>
                  <a:lnTo>
                    <a:pt x="456" y="850"/>
                  </a:lnTo>
                  <a:lnTo>
                    <a:pt x="456" y="737"/>
                  </a:lnTo>
                  <a:lnTo>
                    <a:pt x="513" y="737"/>
                  </a:lnTo>
                  <a:lnTo>
                    <a:pt x="513" y="680"/>
                  </a:lnTo>
                  <a:lnTo>
                    <a:pt x="683" y="680"/>
                  </a:lnTo>
                  <a:lnTo>
                    <a:pt x="683" y="340"/>
                  </a:lnTo>
                  <a:lnTo>
                    <a:pt x="853" y="340"/>
                  </a:lnTo>
                  <a:lnTo>
                    <a:pt x="853" y="170"/>
                  </a:lnTo>
                  <a:lnTo>
                    <a:pt x="1023" y="170"/>
                  </a:lnTo>
                  <a:lnTo>
                    <a:pt x="1023" y="57"/>
                  </a:lnTo>
                  <a:lnTo>
                    <a:pt x="1306" y="57"/>
                  </a:lnTo>
                  <a:lnTo>
                    <a:pt x="1306" y="0"/>
                  </a:lnTo>
                  <a:lnTo>
                    <a:pt x="1590" y="0"/>
                  </a:lnTo>
                  <a:lnTo>
                    <a:pt x="1590" y="57"/>
                  </a:lnTo>
                  <a:lnTo>
                    <a:pt x="1987" y="57"/>
                  </a:lnTo>
                  <a:lnTo>
                    <a:pt x="1987" y="113"/>
                  </a:lnTo>
                  <a:lnTo>
                    <a:pt x="2044" y="113"/>
                  </a:lnTo>
                  <a:lnTo>
                    <a:pt x="2044" y="170"/>
                  </a:lnTo>
                  <a:lnTo>
                    <a:pt x="2100" y="170"/>
                  </a:lnTo>
                  <a:lnTo>
                    <a:pt x="2100" y="340"/>
                  </a:lnTo>
                  <a:lnTo>
                    <a:pt x="1988" y="340"/>
                  </a:lnTo>
                  <a:lnTo>
                    <a:pt x="1987" y="397"/>
                  </a:lnTo>
                  <a:lnTo>
                    <a:pt x="1930" y="397"/>
                  </a:lnTo>
                  <a:lnTo>
                    <a:pt x="1930" y="454"/>
                  </a:lnTo>
                  <a:lnTo>
                    <a:pt x="1817" y="454"/>
                  </a:lnTo>
                  <a:lnTo>
                    <a:pt x="1817" y="567"/>
                  </a:lnTo>
                  <a:lnTo>
                    <a:pt x="1703" y="567"/>
                  </a:lnTo>
                  <a:lnTo>
                    <a:pt x="1703" y="964"/>
                  </a:lnTo>
                  <a:lnTo>
                    <a:pt x="1760" y="964"/>
                  </a:lnTo>
                  <a:lnTo>
                    <a:pt x="1760" y="1077"/>
                  </a:lnTo>
                  <a:lnTo>
                    <a:pt x="1817" y="1077"/>
                  </a:lnTo>
                  <a:lnTo>
                    <a:pt x="1817" y="1191"/>
                  </a:lnTo>
                  <a:lnTo>
                    <a:pt x="1874" y="1191"/>
                  </a:lnTo>
                  <a:lnTo>
                    <a:pt x="1874" y="1247"/>
                  </a:lnTo>
                  <a:lnTo>
                    <a:pt x="1930" y="1247"/>
                  </a:lnTo>
                  <a:lnTo>
                    <a:pt x="1930" y="1361"/>
                  </a:lnTo>
                  <a:lnTo>
                    <a:pt x="1987" y="1361"/>
                  </a:lnTo>
                  <a:lnTo>
                    <a:pt x="1987" y="1418"/>
                  </a:lnTo>
                  <a:lnTo>
                    <a:pt x="2044" y="1418"/>
                  </a:lnTo>
                  <a:lnTo>
                    <a:pt x="2044" y="1531"/>
                  </a:lnTo>
                  <a:lnTo>
                    <a:pt x="2214" y="1531"/>
                  </a:lnTo>
                  <a:lnTo>
                    <a:pt x="2214" y="1588"/>
                  </a:lnTo>
                  <a:lnTo>
                    <a:pt x="2327" y="1588"/>
                  </a:lnTo>
                  <a:lnTo>
                    <a:pt x="2327" y="1531"/>
                  </a:lnTo>
                  <a:lnTo>
                    <a:pt x="2497" y="1531"/>
                  </a:lnTo>
                  <a:lnTo>
                    <a:pt x="2497" y="1474"/>
                  </a:lnTo>
                  <a:lnTo>
                    <a:pt x="2837" y="1474"/>
                  </a:lnTo>
                  <a:lnTo>
                    <a:pt x="2837" y="1588"/>
                  </a:lnTo>
                  <a:lnTo>
                    <a:pt x="3121" y="1588"/>
                  </a:lnTo>
                  <a:lnTo>
                    <a:pt x="3121" y="1701"/>
                  </a:lnTo>
                  <a:lnTo>
                    <a:pt x="3178" y="1701"/>
                  </a:lnTo>
                  <a:lnTo>
                    <a:pt x="3178" y="1758"/>
                  </a:lnTo>
                  <a:lnTo>
                    <a:pt x="3518" y="1758"/>
                  </a:lnTo>
                  <a:lnTo>
                    <a:pt x="3518" y="1701"/>
                  </a:lnTo>
                  <a:lnTo>
                    <a:pt x="3745" y="1701"/>
                  </a:lnTo>
                  <a:lnTo>
                    <a:pt x="3745" y="1758"/>
                  </a:lnTo>
                  <a:lnTo>
                    <a:pt x="3801" y="1758"/>
                  </a:lnTo>
                  <a:lnTo>
                    <a:pt x="3801" y="1814"/>
                  </a:lnTo>
                  <a:lnTo>
                    <a:pt x="3915" y="1814"/>
                  </a:lnTo>
                  <a:lnTo>
                    <a:pt x="3915" y="1871"/>
                  </a:lnTo>
                  <a:lnTo>
                    <a:pt x="4028" y="1871"/>
                  </a:lnTo>
                  <a:lnTo>
                    <a:pt x="4028" y="1928"/>
                  </a:lnTo>
                  <a:lnTo>
                    <a:pt x="4085" y="1928"/>
                  </a:lnTo>
                  <a:lnTo>
                    <a:pt x="4085" y="1985"/>
                  </a:lnTo>
                  <a:lnTo>
                    <a:pt x="4198" y="1985"/>
                  </a:lnTo>
                  <a:lnTo>
                    <a:pt x="4198" y="1928"/>
                  </a:lnTo>
                  <a:lnTo>
                    <a:pt x="4312" y="1928"/>
                  </a:lnTo>
                  <a:lnTo>
                    <a:pt x="4312" y="1985"/>
                  </a:lnTo>
                  <a:lnTo>
                    <a:pt x="4425" y="1985"/>
                  </a:lnTo>
                  <a:lnTo>
                    <a:pt x="4425" y="1928"/>
                  </a:lnTo>
                  <a:lnTo>
                    <a:pt x="4482" y="1928"/>
                  </a:lnTo>
                  <a:lnTo>
                    <a:pt x="4482" y="2041"/>
                  </a:lnTo>
                  <a:lnTo>
                    <a:pt x="4255" y="2041"/>
                  </a:lnTo>
                  <a:lnTo>
                    <a:pt x="4255" y="2155"/>
                  </a:lnTo>
                  <a:lnTo>
                    <a:pt x="4198" y="2155"/>
                  </a:lnTo>
                  <a:lnTo>
                    <a:pt x="4198" y="2268"/>
                  </a:lnTo>
                  <a:lnTo>
                    <a:pt x="4142" y="2268"/>
                  </a:lnTo>
                  <a:lnTo>
                    <a:pt x="4142" y="2495"/>
                  </a:lnTo>
                  <a:lnTo>
                    <a:pt x="4085" y="2495"/>
                  </a:lnTo>
                  <a:lnTo>
                    <a:pt x="4085" y="2665"/>
                  </a:lnTo>
                  <a:lnTo>
                    <a:pt x="4028" y="2665"/>
                  </a:lnTo>
                  <a:lnTo>
                    <a:pt x="4028" y="2778"/>
                  </a:lnTo>
                  <a:lnTo>
                    <a:pt x="3858" y="2778"/>
                  </a:lnTo>
                  <a:lnTo>
                    <a:pt x="3858" y="2835"/>
                  </a:lnTo>
                  <a:lnTo>
                    <a:pt x="3858" y="2892"/>
                  </a:lnTo>
                  <a:lnTo>
                    <a:pt x="3801" y="2892"/>
                  </a:lnTo>
                  <a:lnTo>
                    <a:pt x="3801" y="3062"/>
                  </a:lnTo>
                  <a:lnTo>
                    <a:pt x="3348" y="3062"/>
                  </a:lnTo>
                  <a:lnTo>
                    <a:pt x="3348" y="2948"/>
                  </a:lnTo>
                  <a:lnTo>
                    <a:pt x="3291" y="2948"/>
                  </a:lnTo>
                  <a:lnTo>
                    <a:pt x="3291" y="2892"/>
                  </a:lnTo>
                  <a:lnTo>
                    <a:pt x="3234" y="2892"/>
                  </a:lnTo>
                  <a:lnTo>
                    <a:pt x="3234" y="2778"/>
                  </a:lnTo>
                  <a:lnTo>
                    <a:pt x="2951" y="2778"/>
                  </a:lnTo>
                  <a:lnTo>
                    <a:pt x="2951" y="2892"/>
                  </a:lnTo>
                  <a:lnTo>
                    <a:pt x="2781" y="2892"/>
                  </a:lnTo>
                  <a:lnTo>
                    <a:pt x="2781" y="2835"/>
                  </a:lnTo>
                  <a:lnTo>
                    <a:pt x="2667" y="2835"/>
                  </a:lnTo>
                  <a:lnTo>
                    <a:pt x="2667" y="2778"/>
                  </a:lnTo>
                  <a:lnTo>
                    <a:pt x="2497" y="2778"/>
                  </a:lnTo>
                  <a:lnTo>
                    <a:pt x="2497" y="2722"/>
                  </a:lnTo>
                  <a:lnTo>
                    <a:pt x="2441" y="2722"/>
                  </a:lnTo>
                  <a:lnTo>
                    <a:pt x="2441" y="2495"/>
                  </a:lnTo>
                  <a:lnTo>
                    <a:pt x="2384" y="2495"/>
                  </a:lnTo>
                  <a:lnTo>
                    <a:pt x="2384" y="2552"/>
                  </a:lnTo>
                  <a:lnTo>
                    <a:pt x="2270" y="2552"/>
                  </a:lnTo>
                  <a:lnTo>
                    <a:pt x="2270" y="2665"/>
                  </a:lnTo>
                  <a:lnTo>
                    <a:pt x="2157" y="2665"/>
                  </a:lnTo>
                  <a:lnTo>
                    <a:pt x="2157" y="2722"/>
                  </a:lnTo>
                  <a:lnTo>
                    <a:pt x="2044" y="2722"/>
                  </a:lnTo>
                  <a:lnTo>
                    <a:pt x="2044" y="2778"/>
                  </a:lnTo>
                  <a:lnTo>
                    <a:pt x="1930" y="2778"/>
                  </a:lnTo>
                  <a:lnTo>
                    <a:pt x="1930" y="2722"/>
                  </a:lnTo>
                  <a:lnTo>
                    <a:pt x="1874" y="2722"/>
                  </a:lnTo>
                  <a:lnTo>
                    <a:pt x="1874" y="2608"/>
                  </a:lnTo>
                  <a:lnTo>
                    <a:pt x="1930" y="2608"/>
                  </a:lnTo>
                  <a:lnTo>
                    <a:pt x="1930" y="2438"/>
                  </a:lnTo>
                  <a:lnTo>
                    <a:pt x="1817" y="2438"/>
                  </a:lnTo>
                  <a:lnTo>
                    <a:pt x="1817" y="2495"/>
                  </a:lnTo>
                  <a:lnTo>
                    <a:pt x="1760" y="2495"/>
                  </a:lnTo>
                  <a:lnTo>
                    <a:pt x="1760" y="2438"/>
                  </a:lnTo>
                  <a:lnTo>
                    <a:pt x="1647" y="2438"/>
                  </a:lnTo>
                  <a:lnTo>
                    <a:pt x="1647" y="2495"/>
                  </a:lnTo>
                  <a:lnTo>
                    <a:pt x="1590" y="2495"/>
                  </a:lnTo>
                  <a:lnTo>
                    <a:pt x="1590" y="2552"/>
                  </a:lnTo>
                  <a:lnTo>
                    <a:pt x="1533" y="2552"/>
                  </a:lnTo>
                  <a:lnTo>
                    <a:pt x="1533" y="2495"/>
                  </a:lnTo>
                  <a:lnTo>
                    <a:pt x="1420" y="2495"/>
                  </a:lnTo>
                  <a:lnTo>
                    <a:pt x="1420" y="2552"/>
                  </a:lnTo>
                  <a:lnTo>
                    <a:pt x="1363" y="2552"/>
                  </a:lnTo>
                  <a:lnTo>
                    <a:pt x="1363" y="2608"/>
                  </a:lnTo>
                  <a:lnTo>
                    <a:pt x="1306" y="2608"/>
                  </a:lnTo>
                  <a:lnTo>
                    <a:pt x="1306" y="2722"/>
                  </a:lnTo>
                  <a:lnTo>
                    <a:pt x="1193" y="2722"/>
                  </a:lnTo>
                  <a:lnTo>
                    <a:pt x="1193" y="2665"/>
                  </a:lnTo>
                  <a:lnTo>
                    <a:pt x="1136" y="2665"/>
                  </a:lnTo>
                  <a:lnTo>
                    <a:pt x="1136" y="2495"/>
                  </a:lnTo>
                  <a:lnTo>
                    <a:pt x="910" y="2495"/>
                  </a:lnTo>
                  <a:lnTo>
                    <a:pt x="910" y="2552"/>
                  </a:lnTo>
                  <a:lnTo>
                    <a:pt x="853" y="2552"/>
                  </a:lnTo>
                  <a:lnTo>
                    <a:pt x="853" y="2665"/>
                  </a:lnTo>
                  <a:lnTo>
                    <a:pt x="796" y="2665"/>
                  </a:lnTo>
                  <a:lnTo>
                    <a:pt x="796" y="2722"/>
                  </a:lnTo>
                  <a:lnTo>
                    <a:pt x="739" y="2722"/>
                  </a:lnTo>
                  <a:lnTo>
                    <a:pt x="739" y="2778"/>
                  </a:lnTo>
                  <a:lnTo>
                    <a:pt x="683" y="2778"/>
                  </a:lnTo>
                  <a:lnTo>
                    <a:pt x="683" y="2835"/>
                  </a:lnTo>
                  <a:lnTo>
                    <a:pt x="626" y="2835"/>
                  </a:lnTo>
                  <a:lnTo>
                    <a:pt x="626" y="2892"/>
                  </a:lnTo>
                  <a:lnTo>
                    <a:pt x="569" y="2892"/>
                  </a:lnTo>
                  <a:lnTo>
                    <a:pt x="569" y="2948"/>
                  </a:lnTo>
                  <a:lnTo>
                    <a:pt x="513" y="2948"/>
                  </a:lnTo>
                  <a:lnTo>
                    <a:pt x="513" y="3119"/>
                  </a:lnTo>
                  <a:lnTo>
                    <a:pt x="343" y="3119"/>
                  </a:lnTo>
                  <a:lnTo>
                    <a:pt x="343" y="31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0" name="Freeform 6">
              <a:extLst>
                <a:ext uri="{FF2B5EF4-FFF2-40B4-BE49-F238E27FC236}">
                  <a16:creationId xmlns:a16="http://schemas.microsoft.com/office/drawing/2014/main" id="{7011EE6C-3650-47FB-961F-B9FEDB288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400"/>
              <a:ext cx="3119" cy="1475"/>
            </a:xfrm>
            <a:custGeom>
              <a:avLst/>
              <a:gdLst>
                <a:gd name="T0" fmla="*/ 2835 w 3119"/>
                <a:gd name="T1" fmla="*/ 624 h 1475"/>
                <a:gd name="T2" fmla="*/ 2779 w 3119"/>
                <a:gd name="T3" fmla="*/ 567 h 1475"/>
                <a:gd name="T4" fmla="*/ 2722 w 3119"/>
                <a:gd name="T5" fmla="*/ 511 h 1475"/>
                <a:gd name="T6" fmla="*/ 2609 w 3119"/>
                <a:gd name="T7" fmla="*/ 454 h 1475"/>
                <a:gd name="T8" fmla="*/ 2382 w 3119"/>
                <a:gd name="T9" fmla="*/ 567 h 1475"/>
                <a:gd name="T10" fmla="*/ 2212 w 3119"/>
                <a:gd name="T11" fmla="*/ 511 h 1475"/>
                <a:gd name="T12" fmla="*/ 2212 w 3119"/>
                <a:gd name="T13" fmla="*/ 737 h 1475"/>
                <a:gd name="T14" fmla="*/ 2155 w 3119"/>
                <a:gd name="T15" fmla="*/ 851 h 1475"/>
                <a:gd name="T16" fmla="*/ 2098 w 3119"/>
                <a:gd name="T17" fmla="*/ 908 h 1475"/>
                <a:gd name="T18" fmla="*/ 1985 w 3119"/>
                <a:gd name="T19" fmla="*/ 851 h 1475"/>
                <a:gd name="T20" fmla="*/ 1758 w 3119"/>
                <a:gd name="T21" fmla="*/ 794 h 1475"/>
                <a:gd name="T22" fmla="*/ 1531 w 3119"/>
                <a:gd name="T23" fmla="*/ 851 h 1475"/>
                <a:gd name="T24" fmla="*/ 1475 w 3119"/>
                <a:gd name="T25" fmla="*/ 794 h 1475"/>
                <a:gd name="T26" fmla="*/ 1078 w 3119"/>
                <a:gd name="T27" fmla="*/ 737 h 1475"/>
                <a:gd name="T28" fmla="*/ 1021 w 3119"/>
                <a:gd name="T29" fmla="*/ 681 h 1475"/>
                <a:gd name="T30" fmla="*/ 964 w 3119"/>
                <a:gd name="T31" fmla="*/ 624 h 1475"/>
                <a:gd name="T32" fmla="*/ 794 w 3119"/>
                <a:gd name="T33" fmla="*/ 511 h 1475"/>
                <a:gd name="T34" fmla="*/ 738 w 3119"/>
                <a:gd name="T35" fmla="*/ 454 h 1475"/>
                <a:gd name="T36" fmla="*/ 681 w 3119"/>
                <a:gd name="T37" fmla="*/ 397 h 1475"/>
                <a:gd name="T38" fmla="*/ 624 w 3119"/>
                <a:gd name="T39" fmla="*/ 340 h 1475"/>
                <a:gd name="T40" fmla="*/ 511 w 3119"/>
                <a:gd name="T41" fmla="*/ 170 h 1475"/>
                <a:gd name="T42" fmla="*/ 454 w 3119"/>
                <a:gd name="T43" fmla="*/ 114 h 1475"/>
                <a:gd name="T44" fmla="*/ 341 w 3119"/>
                <a:gd name="T45" fmla="*/ 0 h 1475"/>
                <a:gd name="T46" fmla="*/ 227 w 3119"/>
                <a:gd name="T47" fmla="*/ 114 h 1475"/>
                <a:gd name="T48" fmla="*/ 114 w 3119"/>
                <a:gd name="T49" fmla="*/ 57 h 1475"/>
                <a:gd name="T50" fmla="*/ 0 w 3119"/>
                <a:gd name="T51" fmla="*/ 454 h 1475"/>
                <a:gd name="T52" fmla="*/ 57 w 3119"/>
                <a:gd name="T53" fmla="*/ 567 h 1475"/>
                <a:gd name="T54" fmla="*/ 114 w 3119"/>
                <a:gd name="T55" fmla="*/ 681 h 1475"/>
                <a:gd name="T56" fmla="*/ 171 w 3119"/>
                <a:gd name="T57" fmla="*/ 737 h 1475"/>
                <a:gd name="T58" fmla="*/ 227 w 3119"/>
                <a:gd name="T59" fmla="*/ 851 h 1475"/>
                <a:gd name="T60" fmla="*/ 284 w 3119"/>
                <a:gd name="T61" fmla="*/ 908 h 1475"/>
                <a:gd name="T62" fmla="*/ 341 w 3119"/>
                <a:gd name="T63" fmla="*/ 1021 h 1475"/>
                <a:gd name="T64" fmla="*/ 511 w 3119"/>
                <a:gd name="T65" fmla="*/ 1078 h 1475"/>
                <a:gd name="T66" fmla="*/ 624 w 3119"/>
                <a:gd name="T67" fmla="*/ 1021 h 1475"/>
                <a:gd name="T68" fmla="*/ 794 w 3119"/>
                <a:gd name="T69" fmla="*/ 964 h 1475"/>
                <a:gd name="T70" fmla="*/ 1134 w 3119"/>
                <a:gd name="T71" fmla="*/ 1078 h 1475"/>
                <a:gd name="T72" fmla="*/ 1418 w 3119"/>
                <a:gd name="T73" fmla="*/ 1191 h 1475"/>
                <a:gd name="T74" fmla="*/ 1475 w 3119"/>
                <a:gd name="T75" fmla="*/ 1248 h 1475"/>
                <a:gd name="T76" fmla="*/ 1815 w 3119"/>
                <a:gd name="T77" fmla="*/ 1191 h 1475"/>
                <a:gd name="T78" fmla="*/ 2042 w 3119"/>
                <a:gd name="T79" fmla="*/ 1248 h 1475"/>
                <a:gd name="T80" fmla="*/ 2098 w 3119"/>
                <a:gd name="T81" fmla="*/ 1304 h 1475"/>
                <a:gd name="T82" fmla="*/ 2212 w 3119"/>
                <a:gd name="T83" fmla="*/ 1361 h 1475"/>
                <a:gd name="T84" fmla="*/ 2325 w 3119"/>
                <a:gd name="T85" fmla="*/ 1418 h 1475"/>
                <a:gd name="T86" fmla="*/ 2382 w 3119"/>
                <a:gd name="T87" fmla="*/ 1475 h 1475"/>
                <a:gd name="T88" fmla="*/ 2495 w 3119"/>
                <a:gd name="T89" fmla="*/ 1418 h 1475"/>
                <a:gd name="T90" fmla="*/ 2609 w 3119"/>
                <a:gd name="T91" fmla="*/ 1475 h 1475"/>
                <a:gd name="T92" fmla="*/ 2722 w 3119"/>
                <a:gd name="T93" fmla="*/ 1418 h 1475"/>
                <a:gd name="T94" fmla="*/ 2835 w 3119"/>
                <a:gd name="T95" fmla="*/ 1361 h 1475"/>
                <a:gd name="T96" fmla="*/ 2665 w 3119"/>
                <a:gd name="T97" fmla="*/ 1134 h 1475"/>
                <a:gd name="T98" fmla="*/ 2722 w 3119"/>
                <a:gd name="T99" fmla="*/ 1078 h 1475"/>
                <a:gd name="T100" fmla="*/ 2779 w 3119"/>
                <a:gd name="T101" fmla="*/ 1021 h 1475"/>
                <a:gd name="T102" fmla="*/ 2835 w 3119"/>
                <a:gd name="T103" fmla="*/ 964 h 1475"/>
                <a:gd name="T104" fmla="*/ 3062 w 3119"/>
                <a:gd name="T105" fmla="*/ 908 h 1475"/>
                <a:gd name="T106" fmla="*/ 3119 w 3119"/>
                <a:gd name="T107" fmla="*/ 851 h 1475"/>
                <a:gd name="T108" fmla="*/ 3062 w 3119"/>
                <a:gd name="T109" fmla="*/ 794 h 1475"/>
                <a:gd name="T110" fmla="*/ 3006 w 3119"/>
                <a:gd name="T111" fmla="*/ 681 h 1475"/>
                <a:gd name="T112" fmla="*/ 3062 w 3119"/>
                <a:gd name="T113" fmla="*/ 624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19" h="1475">
                  <a:moveTo>
                    <a:pt x="3062" y="624"/>
                  </a:moveTo>
                  <a:lnTo>
                    <a:pt x="2835" y="624"/>
                  </a:lnTo>
                  <a:lnTo>
                    <a:pt x="2835" y="567"/>
                  </a:lnTo>
                  <a:lnTo>
                    <a:pt x="2779" y="567"/>
                  </a:lnTo>
                  <a:lnTo>
                    <a:pt x="2779" y="511"/>
                  </a:lnTo>
                  <a:lnTo>
                    <a:pt x="2722" y="511"/>
                  </a:lnTo>
                  <a:lnTo>
                    <a:pt x="2722" y="454"/>
                  </a:lnTo>
                  <a:lnTo>
                    <a:pt x="2609" y="454"/>
                  </a:lnTo>
                  <a:lnTo>
                    <a:pt x="2609" y="567"/>
                  </a:lnTo>
                  <a:lnTo>
                    <a:pt x="2382" y="567"/>
                  </a:lnTo>
                  <a:lnTo>
                    <a:pt x="2382" y="511"/>
                  </a:lnTo>
                  <a:lnTo>
                    <a:pt x="2212" y="511"/>
                  </a:lnTo>
                  <a:lnTo>
                    <a:pt x="2212" y="681"/>
                  </a:lnTo>
                  <a:lnTo>
                    <a:pt x="2212" y="737"/>
                  </a:lnTo>
                  <a:lnTo>
                    <a:pt x="2155" y="737"/>
                  </a:lnTo>
                  <a:lnTo>
                    <a:pt x="2155" y="851"/>
                  </a:lnTo>
                  <a:lnTo>
                    <a:pt x="2098" y="851"/>
                  </a:lnTo>
                  <a:lnTo>
                    <a:pt x="2098" y="908"/>
                  </a:lnTo>
                  <a:lnTo>
                    <a:pt x="1985" y="908"/>
                  </a:lnTo>
                  <a:lnTo>
                    <a:pt x="1985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475" y="851"/>
                  </a:lnTo>
                  <a:lnTo>
                    <a:pt x="1475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1" y="34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341" y="908"/>
                  </a:lnTo>
                  <a:lnTo>
                    <a:pt x="341" y="1021"/>
                  </a:lnTo>
                  <a:lnTo>
                    <a:pt x="511" y="1021"/>
                  </a:lnTo>
                  <a:lnTo>
                    <a:pt x="511" y="1078"/>
                  </a:lnTo>
                  <a:lnTo>
                    <a:pt x="624" y="1078"/>
                  </a:lnTo>
                  <a:lnTo>
                    <a:pt x="624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418" y="1078"/>
                  </a:lnTo>
                  <a:lnTo>
                    <a:pt x="1418" y="1191"/>
                  </a:lnTo>
                  <a:lnTo>
                    <a:pt x="1475" y="1191"/>
                  </a:lnTo>
                  <a:lnTo>
                    <a:pt x="1475" y="1248"/>
                  </a:lnTo>
                  <a:lnTo>
                    <a:pt x="1815" y="1248"/>
                  </a:lnTo>
                  <a:lnTo>
                    <a:pt x="1815" y="1191"/>
                  </a:lnTo>
                  <a:lnTo>
                    <a:pt x="2042" y="1191"/>
                  </a:lnTo>
                  <a:lnTo>
                    <a:pt x="2042" y="1248"/>
                  </a:lnTo>
                  <a:lnTo>
                    <a:pt x="2098" y="1248"/>
                  </a:lnTo>
                  <a:lnTo>
                    <a:pt x="2098" y="1304"/>
                  </a:lnTo>
                  <a:lnTo>
                    <a:pt x="2212" y="1304"/>
                  </a:lnTo>
                  <a:lnTo>
                    <a:pt x="2212" y="1361"/>
                  </a:lnTo>
                  <a:lnTo>
                    <a:pt x="2325" y="1361"/>
                  </a:lnTo>
                  <a:lnTo>
                    <a:pt x="2325" y="1418"/>
                  </a:lnTo>
                  <a:lnTo>
                    <a:pt x="2382" y="1418"/>
                  </a:lnTo>
                  <a:lnTo>
                    <a:pt x="2382" y="1475"/>
                  </a:lnTo>
                  <a:lnTo>
                    <a:pt x="2495" y="1475"/>
                  </a:lnTo>
                  <a:lnTo>
                    <a:pt x="2495" y="1418"/>
                  </a:lnTo>
                  <a:lnTo>
                    <a:pt x="2609" y="1418"/>
                  </a:lnTo>
                  <a:lnTo>
                    <a:pt x="2609" y="1475"/>
                  </a:lnTo>
                  <a:lnTo>
                    <a:pt x="2722" y="1475"/>
                  </a:lnTo>
                  <a:lnTo>
                    <a:pt x="2722" y="1418"/>
                  </a:lnTo>
                  <a:lnTo>
                    <a:pt x="2835" y="1418"/>
                  </a:lnTo>
                  <a:lnTo>
                    <a:pt x="2835" y="1361"/>
                  </a:lnTo>
                  <a:lnTo>
                    <a:pt x="2665" y="1361"/>
                  </a:lnTo>
                  <a:lnTo>
                    <a:pt x="2665" y="1134"/>
                  </a:lnTo>
                  <a:lnTo>
                    <a:pt x="2722" y="1134"/>
                  </a:lnTo>
                  <a:lnTo>
                    <a:pt x="2722" y="1078"/>
                  </a:lnTo>
                  <a:lnTo>
                    <a:pt x="2779" y="1078"/>
                  </a:lnTo>
                  <a:lnTo>
                    <a:pt x="2779" y="1021"/>
                  </a:lnTo>
                  <a:lnTo>
                    <a:pt x="2835" y="1021"/>
                  </a:lnTo>
                  <a:lnTo>
                    <a:pt x="2835" y="964"/>
                  </a:lnTo>
                  <a:lnTo>
                    <a:pt x="3062" y="964"/>
                  </a:lnTo>
                  <a:lnTo>
                    <a:pt x="3062" y="908"/>
                  </a:lnTo>
                  <a:lnTo>
                    <a:pt x="3119" y="908"/>
                  </a:lnTo>
                  <a:lnTo>
                    <a:pt x="3119" y="851"/>
                  </a:lnTo>
                  <a:lnTo>
                    <a:pt x="3062" y="851"/>
                  </a:lnTo>
                  <a:lnTo>
                    <a:pt x="3062" y="794"/>
                  </a:lnTo>
                  <a:lnTo>
                    <a:pt x="3006" y="794"/>
                  </a:lnTo>
                  <a:lnTo>
                    <a:pt x="3006" y="681"/>
                  </a:lnTo>
                  <a:lnTo>
                    <a:pt x="3062" y="681"/>
                  </a:lnTo>
                  <a:lnTo>
                    <a:pt x="3062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1" name="Freeform 7">
              <a:extLst>
                <a:ext uri="{FF2B5EF4-FFF2-40B4-BE49-F238E27FC236}">
                  <a16:creationId xmlns:a16="http://schemas.microsoft.com/office/drawing/2014/main" id="{9AE05075-52E0-4774-978E-A74671930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116"/>
              <a:ext cx="2041" cy="1192"/>
            </a:xfrm>
            <a:custGeom>
              <a:avLst/>
              <a:gdLst>
                <a:gd name="T0" fmla="*/ 2041 w 2041"/>
                <a:gd name="T1" fmla="*/ 681 h 1192"/>
                <a:gd name="T2" fmla="*/ 1928 w 2041"/>
                <a:gd name="T3" fmla="*/ 568 h 1192"/>
                <a:gd name="T4" fmla="*/ 1871 w 2041"/>
                <a:gd name="T5" fmla="*/ 511 h 1192"/>
                <a:gd name="T6" fmla="*/ 1418 w 2041"/>
                <a:gd name="T7" fmla="*/ 454 h 1192"/>
                <a:gd name="T8" fmla="*/ 1304 w 2041"/>
                <a:gd name="T9" fmla="*/ 398 h 1192"/>
                <a:gd name="T10" fmla="*/ 1248 w 2041"/>
                <a:gd name="T11" fmla="*/ 171 h 1192"/>
                <a:gd name="T12" fmla="*/ 1191 w 2041"/>
                <a:gd name="T13" fmla="*/ 114 h 1192"/>
                <a:gd name="T14" fmla="*/ 1021 w 2041"/>
                <a:gd name="T15" fmla="*/ 171 h 1192"/>
                <a:gd name="T16" fmla="*/ 964 w 2041"/>
                <a:gd name="T17" fmla="*/ 284 h 1192"/>
                <a:gd name="T18" fmla="*/ 907 w 2041"/>
                <a:gd name="T19" fmla="*/ 228 h 1192"/>
                <a:gd name="T20" fmla="*/ 851 w 2041"/>
                <a:gd name="T21" fmla="*/ 284 h 1192"/>
                <a:gd name="T22" fmla="*/ 794 w 2041"/>
                <a:gd name="T23" fmla="*/ 114 h 1192"/>
                <a:gd name="T24" fmla="*/ 567 w 2041"/>
                <a:gd name="T25" fmla="*/ 171 h 1192"/>
                <a:gd name="T26" fmla="*/ 454 w 2041"/>
                <a:gd name="T27" fmla="*/ 114 h 1192"/>
                <a:gd name="T28" fmla="*/ 284 w 2041"/>
                <a:gd name="T29" fmla="*/ 57 h 1192"/>
                <a:gd name="T30" fmla="*/ 227 w 2041"/>
                <a:gd name="T31" fmla="*/ 1 h 1192"/>
                <a:gd name="T32" fmla="*/ 170 w 2041"/>
                <a:gd name="T33" fmla="*/ 114 h 1192"/>
                <a:gd name="T34" fmla="*/ 57 w 2041"/>
                <a:gd name="T35" fmla="*/ 171 h 1192"/>
                <a:gd name="T36" fmla="*/ 0 w 2041"/>
                <a:gd name="T37" fmla="*/ 228 h 1192"/>
                <a:gd name="T38" fmla="*/ 57 w 2041"/>
                <a:gd name="T39" fmla="*/ 284 h 1192"/>
                <a:gd name="T40" fmla="*/ 114 w 2041"/>
                <a:gd name="T41" fmla="*/ 398 h 1192"/>
                <a:gd name="T42" fmla="*/ 227 w 2041"/>
                <a:gd name="T43" fmla="*/ 454 h 1192"/>
                <a:gd name="T44" fmla="*/ 284 w 2041"/>
                <a:gd name="T45" fmla="*/ 624 h 1192"/>
                <a:gd name="T46" fmla="*/ 397 w 2041"/>
                <a:gd name="T47" fmla="*/ 681 h 1192"/>
                <a:gd name="T48" fmla="*/ 454 w 2041"/>
                <a:gd name="T49" fmla="*/ 738 h 1192"/>
                <a:gd name="T50" fmla="*/ 511 w 2041"/>
                <a:gd name="T51" fmla="*/ 795 h 1192"/>
                <a:gd name="T52" fmla="*/ 567 w 2041"/>
                <a:gd name="T53" fmla="*/ 908 h 1192"/>
                <a:gd name="T54" fmla="*/ 737 w 2041"/>
                <a:gd name="T55" fmla="*/ 965 h 1192"/>
                <a:gd name="T56" fmla="*/ 794 w 2041"/>
                <a:gd name="T57" fmla="*/ 1021 h 1192"/>
                <a:gd name="T58" fmla="*/ 851 w 2041"/>
                <a:gd name="T59" fmla="*/ 1078 h 1192"/>
                <a:gd name="T60" fmla="*/ 1248 w 2041"/>
                <a:gd name="T61" fmla="*/ 1135 h 1192"/>
                <a:gd name="T62" fmla="*/ 1304 w 2041"/>
                <a:gd name="T63" fmla="*/ 1078 h 1192"/>
                <a:gd name="T64" fmla="*/ 1531 w 2041"/>
                <a:gd name="T65" fmla="*/ 1135 h 1192"/>
                <a:gd name="T66" fmla="*/ 1758 w 2041"/>
                <a:gd name="T67" fmla="*/ 1192 h 1192"/>
                <a:gd name="T68" fmla="*/ 1871 w 2041"/>
                <a:gd name="T69" fmla="*/ 1135 h 1192"/>
                <a:gd name="T70" fmla="*/ 1928 w 2041"/>
                <a:gd name="T71" fmla="*/ 1021 h 1192"/>
                <a:gd name="T72" fmla="*/ 1985 w 2041"/>
                <a:gd name="T73" fmla="*/ 795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1" h="1192">
                  <a:moveTo>
                    <a:pt x="2041" y="795"/>
                  </a:moveTo>
                  <a:lnTo>
                    <a:pt x="2041" y="681"/>
                  </a:lnTo>
                  <a:lnTo>
                    <a:pt x="1928" y="681"/>
                  </a:lnTo>
                  <a:lnTo>
                    <a:pt x="1928" y="568"/>
                  </a:lnTo>
                  <a:lnTo>
                    <a:pt x="1871" y="568"/>
                  </a:lnTo>
                  <a:lnTo>
                    <a:pt x="1871" y="511"/>
                  </a:lnTo>
                  <a:lnTo>
                    <a:pt x="1418" y="511"/>
                  </a:lnTo>
                  <a:lnTo>
                    <a:pt x="1418" y="454"/>
                  </a:lnTo>
                  <a:lnTo>
                    <a:pt x="1304" y="454"/>
                  </a:lnTo>
                  <a:lnTo>
                    <a:pt x="1304" y="398"/>
                  </a:lnTo>
                  <a:lnTo>
                    <a:pt x="1248" y="398"/>
                  </a:lnTo>
                  <a:lnTo>
                    <a:pt x="1248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64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907" y="228"/>
                  </a:lnTo>
                  <a:lnTo>
                    <a:pt x="851" y="228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28"/>
                  </a:lnTo>
                  <a:lnTo>
                    <a:pt x="57" y="228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8"/>
                  </a:lnTo>
                  <a:lnTo>
                    <a:pt x="227" y="398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8"/>
                  </a:lnTo>
                  <a:lnTo>
                    <a:pt x="511" y="738"/>
                  </a:lnTo>
                  <a:lnTo>
                    <a:pt x="511" y="795"/>
                  </a:lnTo>
                  <a:lnTo>
                    <a:pt x="567" y="795"/>
                  </a:lnTo>
                  <a:lnTo>
                    <a:pt x="567" y="908"/>
                  </a:lnTo>
                  <a:lnTo>
                    <a:pt x="737" y="908"/>
                  </a:lnTo>
                  <a:lnTo>
                    <a:pt x="737" y="965"/>
                  </a:lnTo>
                  <a:lnTo>
                    <a:pt x="794" y="965"/>
                  </a:lnTo>
                  <a:lnTo>
                    <a:pt x="794" y="1021"/>
                  </a:lnTo>
                  <a:lnTo>
                    <a:pt x="851" y="1021"/>
                  </a:lnTo>
                  <a:lnTo>
                    <a:pt x="851" y="1078"/>
                  </a:lnTo>
                  <a:lnTo>
                    <a:pt x="1248" y="1078"/>
                  </a:lnTo>
                  <a:lnTo>
                    <a:pt x="1248" y="1135"/>
                  </a:lnTo>
                  <a:lnTo>
                    <a:pt x="1304" y="1135"/>
                  </a:lnTo>
                  <a:lnTo>
                    <a:pt x="1304" y="1078"/>
                  </a:lnTo>
                  <a:lnTo>
                    <a:pt x="1531" y="1078"/>
                  </a:lnTo>
                  <a:lnTo>
                    <a:pt x="1531" y="1135"/>
                  </a:lnTo>
                  <a:lnTo>
                    <a:pt x="1758" y="1135"/>
                  </a:lnTo>
                  <a:lnTo>
                    <a:pt x="1758" y="1192"/>
                  </a:lnTo>
                  <a:lnTo>
                    <a:pt x="1871" y="1192"/>
                  </a:lnTo>
                  <a:lnTo>
                    <a:pt x="1871" y="1135"/>
                  </a:lnTo>
                  <a:lnTo>
                    <a:pt x="1928" y="1135"/>
                  </a:lnTo>
                  <a:lnTo>
                    <a:pt x="1928" y="1021"/>
                  </a:lnTo>
                  <a:lnTo>
                    <a:pt x="1985" y="1021"/>
                  </a:lnTo>
                  <a:lnTo>
                    <a:pt x="1985" y="795"/>
                  </a:lnTo>
                  <a:lnTo>
                    <a:pt x="2041" y="7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2" name="Freeform 8">
              <a:extLst>
                <a:ext uri="{FF2B5EF4-FFF2-40B4-BE49-F238E27FC236}">
                  <a16:creationId xmlns:a16="http://schemas.microsoft.com/office/drawing/2014/main" id="{E7695230-4BD3-4722-AF8E-29DF1398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606"/>
              <a:ext cx="850" cy="794"/>
            </a:xfrm>
            <a:custGeom>
              <a:avLst/>
              <a:gdLst>
                <a:gd name="T0" fmla="*/ 850 w 850"/>
                <a:gd name="T1" fmla="*/ 738 h 794"/>
                <a:gd name="T2" fmla="*/ 850 w 850"/>
                <a:gd name="T3" fmla="*/ 681 h 794"/>
                <a:gd name="T4" fmla="*/ 794 w 850"/>
                <a:gd name="T5" fmla="*/ 681 h 794"/>
                <a:gd name="T6" fmla="*/ 794 w 850"/>
                <a:gd name="T7" fmla="*/ 567 h 794"/>
                <a:gd name="T8" fmla="*/ 737 w 850"/>
                <a:gd name="T9" fmla="*/ 567 h 794"/>
                <a:gd name="T10" fmla="*/ 737 w 850"/>
                <a:gd name="T11" fmla="*/ 454 h 794"/>
                <a:gd name="T12" fmla="*/ 680 w 850"/>
                <a:gd name="T13" fmla="*/ 454 h 794"/>
                <a:gd name="T14" fmla="*/ 680 w 850"/>
                <a:gd name="T15" fmla="*/ 397 h 794"/>
                <a:gd name="T16" fmla="*/ 624 w 850"/>
                <a:gd name="T17" fmla="*/ 397 h 794"/>
                <a:gd name="T18" fmla="*/ 624 w 850"/>
                <a:gd name="T19" fmla="*/ 341 h 794"/>
                <a:gd name="T20" fmla="*/ 567 w 850"/>
                <a:gd name="T21" fmla="*/ 341 h 794"/>
                <a:gd name="T22" fmla="*/ 567 w 850"/>
                <a:gd name="T23" fmla="*/ 227 h 794"/>
                <a:gd name="T24" fmla="*/ 510 w 850"/>
                <a:gd name="T25" fmla="*/ 227 h 794"/>
                <a:gd name="T26" fmla="*/ 510 w 850"/>
                <a:gd name="T27" fmla="*/ 114 h 794"/>
                <a:gd name="T28" fmla="*/ 454 w 850"/>
                <a:gd name="T29" fmla="*/ 114 h 794"/>
                <a:gd name="T30" fmla="*/ 454 w 850"/>
                <a:gd name="T31" fmla="*/ 57 h 794"/>
                <a:gd name="T32" fmla="*/ 397 w 850"/>
                <a:gd name="T33" fmla="*/ 57 h 794"/>
                <a:gd name="T34" fmla="*/ 397 w 850"/>
                <a:gd name="T35" fmla="*/ 0 h 794"/>
                <a:gd name="T36" fmla="*/ 283 w 850"/>
                <a:gd name="T37" fmla="*/ 0 h 794"/>
                <a:gd name="T38" fmla="*/ 283 w 850"/>
                <a:gd name="T39" fmla="*/ 57 h 794"/>
                <a:gd name="T40" fmla="*/ 170 w 850"/>
                <a:gd name="T41" fmla="*/ 57 h 794"/>
                <a:gd name="T42" fmla="*/ 170 w 850"/>
                <a:gd name="T43" fmla="*/ 171 h 794"/>
                <a:gd name="T44" fmla="*/ 113 w 850"/>
                <a:gd name="T45" fmla="*/ 171 h 794"/>
                <a:gd name="T46" fmla="*/ 113 w 850"/>
                <a:gd name="T47" fmla="*/ 284 h 794"/>
                <a:gd name="T48" fmla="*/ 0 w 850"/>
                <a:gd name="T49" fmla="*/ 284 h 794"/>
                <a:gd name="T50" fmla="*/ 0 w 850"/>
                <a:gd name="T51" fmla="*/ 397 h 794"/>
                <a:gd name="T52" fmla="*/ 57 w 850"/>
                <a:gd name="T53" fmla="*/ 397 h 794"/>
                <a:gd name="T54" fmla="*/ 57 w 850"/>
                <a:gd name="T55" fmla="*/ 454 h 794"/>
                <a:gd name="T56" fmla="*/ 113 w 850"/>
                <a:gd name="T57" fmla="*/ 454 h 794"/>
                <a:gd name="T58" fmla="*/ 113 w 850"/>
                <a:gd name="T59" fmla="*/ 511 h 794"/>
                <a:gd name="T60" fmla="*/ 170 w 850"/>
                <a:gd name="T61" fmla="*/ 511 h 794"/>
                <a:gd name="T62" fmla="*/ 170 w 850"/>
                <a:gd name="T63" fmla="*/ 567 h 794"/>
                <a:gd name="T64" fmla="*/ 227 w 850"/>
                <a:gd name="T65" fmla="*/ 567 h 794"/>
                <a:gd name="T66" fmla="*/ 227 w 850"/>
                <a:gd name="T67" fmla="*/ 624 h 794"/>
                <a:gd name="T68" fmla="*/ 397 w 850"/>
                <a:gd name="T69" fmla="*/ 624 h 794"/>
                <a:gd name="T70" fmla="*/ 397 w 850"/>
                <a:gd name="T71" fmla="*/ 681 h 794"/>
                <a:gd name="T72" fmla="*/ 510 w 850"/>
                <a:gd name="T73" fmla="*/ 681 h 794"/>
                <a:gd name="T74" fmla="*/ 510 w 850"/>
                <a:gd name="T75" fmla="*/ 624 h 794"/>
                <a:gd name="T76" fmla="*/ 737 w 850"/>
                <a:gd name="T77" fmla="*/ 624 h 794"/>
                <a:gd name="T78" fmla="*/ 737 w 850"/>
                <a:gd name="T79" fmla="*/ 794 h 794"/>
                <a:gd name="T80" fmla="*/ 794 w 850"/>
                <a:gd name="T81" fmla="*/ 794 h 794"/>
                <a:gd name="T82" fmla="*/ 794 w 850"/>
                <a:gd name="T83" fmla="*/ 738 h 794"/>
                <a:gd name="T84" fmla="*/ 850 w 850"/>
                <a:gd name="T85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794">
                  <a:moveTo>
                    <a:pt x="850" y="738"/>
                  </a:moveTo>
                  <a:lnTo>
                    <a:pt x="850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737" y="62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8"/>
                  </a:lnTo>
                  <a:lnTo>
                    <a:pt x="850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3" name="Freeform 9">
              <a:extLst>
                <a:ext uri="{FF2B5EF4-FFF2-40B4-BE49-F238E27FC236}">
                  <a16:creationId xmlns:a16="http://schemas.microsoft.com/office/drawing/2014/main" id="{C69119AD-F34F-49FB-9F9C-D88589ECB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643"/>
              <a:ext cx="2325" cy="2381"/>
            </a:xfrm>
            <a:custGeom>
              <a:avLst/>
              <a:gdLst>
                <a:gd name="T0" fmla="*/ 1247 w 2325"/>
                <a:gd name="T1" fmla="*/ 1984 h 2381"/>
                <a:gd name="T2" fmla="*/ 1304 w 2325"/>
                <a:gd name="T3" fmla="*/ 2041 h 2381"/>
                <a:gd name="T4" fmla="*/ 1417 w 2325"/>
                <a:gd name="T5" fmla="*/ 2154 h 2381"/>
                <a:gd name="T6" fmla="*/ 1531 w 2325"/>
                <a:gd name="T7" fmla="*/ 2268 h 2381"/>
                <a:gd name="T8" fmla="*/ 1758 w 2325"/>
                <a:gd name="T9" fmla="*/ 2324 h 2381"/>
                <a:gd name="T10" fmla="*/ 1871 w 2325"/>
                <a:gd name="T11" fmla="*/ 2211 h 2381"/>
                <a:gd name="T12" fmla="*/ 1928 w 2325"/>
                <a:gd name="T13" fmla="*/ 2268 h 2381"/>
                <a:gd name="T14" fmla="*/ 1984 w 2325"/>
                <a:gd name="T15" fmla="*/ 2324 h 2381"/>
                <a:gd name="T16" fmla="*/ 2211 w 2325"/>
                <a:gd name="T17" fmla="*/ 2381 h 2381"/>
                <a:gd name="T18" fmla="*/ 2268 w 2325"/>
                <a:gd name="T19" fmla="*/ 2268 h 2381"/>
                <a:gd name="T20" fmla="*/ 2325 w 2325"/>
                <a:gd name="T21" fmla="*/ 2097 h 2381"/>
                <a:gd name="T22" fmla="*/ 2268 w 2325"/>
                <a:gd name="T23" fmla="*/ 1984 h 2381"/>
                <a:gd name="T24" fmla="*/ 2211 w 2325"/>
                <a:gd name="T25" fmla="*/ 1304 h 2381"/>
                <a:gd name="T26" fmla="*/ 2098 w 2325"/>
                <a:gd name="T27" fmla="*/ 1190 h 2381"/>
                <a:gd name="T28" fmla="*/ 1984 w 2325"/>
                <a:gd name="T29" fmla="*/ 1077 h 2381"/>
                <a:gd name="T30" fmla="*/ 1928 w 2325"/>
                <a:gd name="T31" fmla="*/ 1133 h 2381"/>
                <a:gd name="T32" fmla="*/ 1871 w 2325"/>
                <a:gd name="T33" fmla="*/ 1077 h 2381"/>
                <a:gd name="T34" fmla="*/ 1758 w 2325"/>
                <a:gd name="T35" fmla="*/ 963 h 2381"/>
                <a:gd name="T36" fmla="*/ 1588 w 2325"/>
                <a:gd name="T37" fmla="*/ 850 h 2381"/>
                <a:gd name="T38" fmla="*/ 1531 w 2325"/>
                <a:gd name="T39" fmla="*/ 793 h 2381"/>
                <a:gd name="T40" fmla="*/ 1417 w 2325"/>
                <a:gd name="T41" fmla="*/ 567 h 2381"/>
                <a:gd name="T42" fmla="*/ 1361 w 2325"/>
                <a:gd name="T43" fmla="*/ 510 h 2381"/>
                <a:gd name="T44" fmla="*/ 1247 w 2325"/>
                <a:gd name="T45" fmla="*/ 453 h 2381"/>
                <a:gd name="T46" fmla="*/ 1134 w 2325"/>
                <a:gd name="T47" fmla="*/ 510 h 2381"/>
                <a:gd name="T48" fmla="*/ 1021 w 2325"/>
                <a:gd name="T49" fmla="*/ 396 h 2381"/>
                <a:gd name="T50" fmla="*/ 907 w 2325"/>
                <a:gd name="T51" fmla="*/ 340 h 2381"/>
                <a:gd name="T52" fmla="*/ 850 w 2325"/>
                <a:gd name="T53" fmla="*/ 283 h 2381"/>
                <a:gd name="T54" fmla="*/ 794 w 2325"/>
                <a:gd name="T55" fmla="*/ 396 h 2381"/>
                <a:gd name="T56" fmla="*/ 680 w 2325"/>
                <a:gd name="T57" fmla="*/ 340 h 2381"/>
                <a:gd name="T58" fmla="*/ 624 w 2325"/>
                <a:gd name="T59" fmla="*/ 283 h 2381"/>
                <a:gd name="T60" fmla="*/ 567 w 2325"/>
                <a:gd name="T61" fmla="*/ 226 h 2381"/>
                <a:gd name="T62" fmla="*/ 340 w 2325"/>
                <a:gd name="T63" fmla="*/ 170 h 2381"/>
                <a:gd name="T64" fmla="*/ 227 w 2325"/>
                <a:gd name="T65" fmla="*/ 113 h 2381"/>
                <a:gd name="T66" fmla="*/ 170 w 2325"/>
                <a:gd name="T67" fmla="*/ 56 h 2381"/>
                <a:gd name="T68" fmla="*/ 57 w 2325"/>
                <a:gd name="T69" fmla="*/ 0 h 2381"/>
                <a:gd name="T70" fmla="*/ 0 w 2325"/>
                <a:gd name="T71" fmla="*/ 56 h 2381"/>
                <a:gd name="T72" fmla="*/ 57 w 2325"/>
                <a:gd name="T73" fmla="*/ 283 h 2381"/>
                <a:gd name="T74" fmla="*/ 0 w 2325"/>
                <a:gd name="T75" fmla="*/ 396 h 2381"/>
                <a:gd name="T76" fmla="*/ 57 w 2325"/>
                <a:gd name="T77" fmla="*/ 453 h 2381"/>
                <a:gd name="T78" fmla="*/ 113 w 2325"/>
                <a:gd name="T79" fmla="*/ 510 h 2381"/>
                <a:gd name="T80" fmla="*/ 170 w 2325"/>
                <a:gd name="T81" fmla="*/ 567 h 2381"/>
                <a:gd name="T82" fmla="*/ 283 w 2325"/>
                <a:gd name="T83" fmla="*/ 623 h 2381"/>
                <a:gd name="T84" fmla="*/ 510 w 2325"/>
                <a:gd name="T85" fmla="*/ 680 h 2381"/>
                <a:gd name="T86" fmla="*/ 624 w 2325"/>
                <a:gd name="T87" fmla="*/ 737 h 2381"/>
                <a:gd name="T88" fmla="*/ 680 w 2325"/>
                <a:gd name="T89" fmla="*/ 1077 h 2381"/>
                <a:gd name="T90" fmla="*/ 850 w 2325"/>
                <a:gd name="T91" fmla="*/ 1134 h 2381"/>
                <a:gd name="T92" fmla="*/ 907 w 2325"/>
                <a:gd name="T93" fmla="*/ 1190 h 2381"/>
                <a:gd name="T94" fmla="*/ 1021 w 2325"/>
                <a:gd name="T95" fmla="*/ 1247 h 2381"/>
                <a:gd name="T96" fmla="*/ 1077 w 2325"/>
                <a:gd name="T97" fmla="*/ 1304 h 2381"/>
                <a:gd name="T98" fmla="*/ 1134 w 2325"/>
                <a:gd name="T99" fmla="*/ 1360 h 2381"/>
                <a:gd name="T100" fmla="*/ 1191 w 2325"/>
                <a:gd name="T101" fmla="*/ 1417 h 2381"/>
                <a:gd name="T102" fmla="*/ 1247 w 2325"/>
                <a:gd name="T103" fmla="*/ 1474 h 2381"/>
                <a:gd name="T104" fmla="*/ 1304 w 2325"/>
                <a:gd name="T105" fmla="*/ 1530 h 2381"/>
                <a:gd name="T106" fmla="*/ 1247 w 2325"/>
                <a:gd name="T107" fmla="*/ 1644 h 2381"/>
                <a:gd name="T108" fmla="*/ 1191 w 2325"/>
                <a:gd name="T109" fmla="*/ 1701 h 2381"/>
                <a:gd name="T110" fmla="*/ 1134 w 2325"/>
                <a:gd name="T111" fmla="*/ 1757 h 2381"/>
                <a:gd name="T112" fmla="*/ 1191 w 2325"/>
                <a:gd name="T113" fmla="*/ 1984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25" h="2381">
                  <a:moveTo>
                    <a:pt x="1191" y="1984"/>
                  </a:moveTo>
                  <a:lnTo>
                    <a:pt x="1247" y="1984"/>
                  </a:lnTo>
                  <a:lnTo>
                    <a:pt x="1247" y="2041"/>
                  </a:lnTo>
                  <a:lnTo>
                    <a:pt x="1304" y="2041"/>
                  </a:lnTo>
                  <a:lnTo>
                    <a:pt x="1304" y="2154"/>
                  </a:lnTo>
                  <a:lnTo>
                    <a:pt x="1417" y="2154"/>
                  </a:lnTo>
                  <a:lnTo>
                    <a:pt x="1417" y="2268"/>
                  </a:lnTo>
                  <a:lnTo>
                    <a:pt x="1531" y="2268"/>
                  </a:lnTo>
                  <a:lnTo>
                    <a:pt x="1531" y="2324"/>
                  </a:lnTo>
                  <a:lnTo>
                    <a:pt x="1758" y="2324"/>
                  </a:lnTo>
                  <a:lnTo>
                    <a:pt x="1758" y="2211"/>
                  </a:lnTo>
                  <a:lnTo>
                    <a:pt x="1871" y="2211"/>
                  </a:lnTo>
                  <a:lnTo>
                    <a:pt x="1871" y="2268"/>
                  </a:lnTo>
                  <a:lnTo>
                    <a:pt x="1928" y="2268"/>
                  </a:lnTo>
                  <a:lnTo>
                    <a:pt x="1928" y="2324"/>
                  </a:lnTo>
                  <a:lnTo>
                    <a:pt x="1984" y="2324"/>
                  </a:lnTo>
                  <a:lnTo>
                    <a:pt x="1984" y="2381"/>
                  </a:lnTo>
                  <a:lnTo>
                    <a:pt x="2211" y="2381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268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1304"/>
                  </a:lnTo>
                  <a:lnTo>
                    <a:pt x="2211" y="1304"/>
                  </a:lnTo>
                  <a:lnTo>
                    <a:pt x="2211" y="1190"/>
                  </a:lnTo>
                  <a:lnTo>
                    <a:pt x="2098" y="1190"/>
                  </a:lnTo>
                  <a:lnTo>
                    <a:pt x="2098" y="1077"/>
                  </a:lnTo>
                  <a:lnTo>
                    <a:pt x="1984" y="1077"/>
                  </a:lnTo>
                  <a:lnTo>
                    <a:pt x="1984" y="1134"/>
                  </a:lnTo>
                  <a:lnTo>
                    <a:pt x="1928" y="1133"/>
                  </a:lnTo>
                  <a:lnTo>
                    <a:pt x="1928" y="1077"/>
                  </a:lnTo>
                  <a:lnTo>
                    <a:pt x="1871" y="1077"/>
                  </a:lnTo>
                  <a:lnTo>
                    <a:pt x="1871" y="963"/>
                  </a:lnTo>
                  <a:lnTo>
                    <a:pt x="1758" y="963"/>
                  </a:lnTo>
                  <a:lnTo>
                    <a:pt x="1758" y="850"/>
                  </a:lnTo>
                  <a:lnTo>
                    <a:pt x="1588" y="850"/>
                  </a:lnTo>
                  <a:lnTo>
                    <a:pt x="1588" y="793"/>
                  </a:lnTo>
                  <a:lnTo>
                    <a:pt x="1531" y="793"/>
                  </a:lnTo>
                  <a:lnTo>
                    <a:pt x="1531" y="567"/>
                  </a:lnTo>
                  <a:lnTo>
                    <a:pt x="1417" y="567"/>
                  </a:lnTo>
                  <a:lnTo>
                    <a:pt x="1417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247" y="453"/>
                  </a:lnTo>
                  <a:lnTo>
                    <a:pt x="1247" y="510"/>
                  </a:lnTo>
                  <a:lnTo>
                    <a:pt x="1134" y="510"/>
                  </a:lnTo>
                  <a:lnTo>
                    <a:pt x="1134" y="396"/>
                  </a:lnTo>
                  <a:lnTo>
                    <a:pt x="1021" y="396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850" y="1134"/>
                  </a:lnTo>
                  <a:lnTo>
                    <a:pt x="850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7" y="1304"/>
                  </a:lnTo>
                  <a:lnTo>
                    <a:pt x="1077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247" y="1474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7" y="1644"/>
                  </a:lnTo>
                  <a:lnTo>
                    <a:pt x="1247" y="1701"/>
                  </a:lnTo>
                  <a:lnTo>
                    <a:pt x="1191" y="1701"/>
                  </a:lnTo>
                  <a:lnTo>
                    <a:pt x="1191" y="1757"/>
                  </a:lnTo>
                  <a:lnTo>
                    <a:pt x="1134" y="1757"/>
                  </a:lnTo>
                  <a:lnTo>
                    <a:pt x="1134" y="1984"/>
                  </a:lnTo>
                  <a:lnTo>
                    <a:pt x="1191" y="19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4" name="Freeform 10">
              <a:extLst>
                <a:ext uri="{FF2B5EF4-FFF2-40B4-BE49-F238E27FC236}">
                  <a16:creationId xmlns:a16="http://schemas.microsoft.com/office/drawing/2014/main" id="{1B15EBC3-8976-49A6-A58A-00DF678F5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096"/>
              <a:ext cx="1474" cy="1531"/>
            </a:xfrm>
            <a:custGeom>
              <a:avLst/>
              <a:gdLst>
                <a:gd name="T0" fmla="*/ 227 w 1474"/>
                <a:gd name="T1" fmla="*/ 0 h 1531"/>
                <a:gd name="T2" fmla="*/ 283 w 1474"/>
                <a:gd name="T3" fmla="*/ 57 h 1531"/>
                <a:gd name="T4" fmla="*/ 340 w 1474"/>
                <a:gd name="T5" fmla="*/ 114 h 1531"/>
                <a:gd name="T6" fmla="*/ 453 w 1474"/>
                <a:gd name="T7" fmla="*/ 170 h 1531"/>
                <a:gd name="T8" fmla="*/ 680 w 1474"/>
                <a:gd name="T9" fmla="*/ 227 h 1531"/>
                <a:gd name="T10" fmla="*/ 794 w 1474"/>
                <a:gd name="T11" fmla="*/ 284 h 1531"/>
                <a:gd name="T12" fmla="*/ 850 w 1474"/>
                <a:gd name="T13" fmla="*/ 624 h 1531"/>
                <a:gd name="T14" fmla="*/ 1020 w 1474"/>
                <a:gd name="T15" fmla="*/ 681 h 1531"/>
                <a:gd name="T16" fmla="*/ 1077 w 1474"/>
                <a:gd name="T17" fmla="*/ 737 h 1531"/>
                <a:gd name="T18" fmla="*/ 1191 w 1474"/>
                <a:gd name="T19" fmla="*/ 794 h 1531"/>
                <a:gd name="T20" fmla="*/ 1247 w 1474"/>
                <a:gd name="T21" fmla="*/ 851 h 1531"/>
                <a:gd name="T22" fmla="*/ 1304 w 1474"/>
                <a:gd name="T23" fmla="*/ 907 h 1531"/>
                <a:gd name="T24" fmla="*/ 1361 w 1474"/>
                <a:gd name="T25" fmla="*/ 964 h 1531"/>
                <a:gd name="T26" fmla="*/ 1417 w 1474"/>
                <a:gd name="T27" fmla="*/ 1021 h 1531"/>
                <a:gd name="T28" fmla="*/ 1474 w 1474"/>
                <a:gd name="T29" fmla="*/ 1077 h 1531"/>
                <a:gd name="T30" fmla="*/ 1417 w 1474"/>
                <a:gd name="T31" fmla="*/ 1191 h 1531"/>
                <a:gd name="T32" fmla="*/ 1361 w 1474"/>
                <a:gd name="T33" fmla="*/ 1248 h 1531"/>
                <a:gd name="T34" fmla="*/ 1304 w 1474"/>
                <a:gd name="T35" fmla="*/ 1304 h 1531"/>
                <a:gd name="T36" fmla="*/ 964 w 1474"/>
                <a:gd name="T37" fmla="*/ 1531 h 1531"/>
                <a:gd name="T38" fmla="*/ 850 w 1474"/>
                <a:gd name="T39" fmla="*/ 1474 h 1531"/>
                <a:gd name="T40" fmla="*/ 794 w 1474"/>
                <a:gd name="T41" fmla="*/ 1418 h 1531"/>
                <a:gd name="T42" fmla="*/ 737 w 1474"/>
                <a:gd name="T43" fmla="*/ 1191 h 1531"/>
                <a:gd name="T44" fmla="*/ 567 w 1474"/>
                <a:gd name="T45" fmla="*/ 1134 h 1531"/>
                <a:gd name="T46" fmla="*/ 510 w 1474"/>
                <a:gd name="T47" fmla="*/ 1191 h 1531"/>
                <a:gd name="T48" fmla="*/ 453 w 1474"/>
                <a:gd name="T49" fmla="*/ 1304 h 1531"/>
                <a:gd name="T50" fmla="*/ 397 w 1474"/>
                <a:gd name="T51" fmla="*/ 1191 h 1531"/>
                <a:gd name="T52" fmla="*/ 340 w 1474"/>
                <a:gd name="T53" fmla="*/ 1077 h 1531"/>
                <a:gd name="T54" fmla="*/ 283 w 1474"/>
                <a:gd name="T55" fmla="*/ 964 h 1531"/>
                <a:gd name="T56" fmla="*/ 227 w 1474"/>
                <a:gd name="T57" fmla="*/ 907 h 1531"/>
                <a:gd name="T58" fmla="*/ 170 w 1474"/>
                <a:gd name="T59" fmla="*/ 851 h 1531"/>
                <a:gd name="T60" fmla="*/ 113 w 1474"/>
                <a:gd name="T61" fmla="*/ 737 h 1531"/>
                <a:gd name="T62" fmla="*/ 57 w 1474"/>
                <a:gd name="T63" fmla="*/ 624 h 1531"/>
                <a:gd name="T64" fmla="*/ 0 w 1474"/>
                <a:gd name="T65" fmla="*/ 567 h 1531"/>
                <a:gd name="T66" fmla="*/ 57 w 1474"/>
                <a:gd name="T67" fmla="*/ 454 h 1531"/>
                <a:gd name="T68" fmla="*/ 113 w 1474"/>
                <a:gd name="T69" fmla="*/ 227 h 1531"/>
                <a:gd name="T70" fmla="*/ 170 w 1474"/>
                <a:gd name="T71" fmla="*/ 11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531">
                  <a:moveTo>
                    <a:pt x="17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94" y="284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1020" y="681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794"/>
                  </a:lnTo>
                  <a:lnTo>
                    <a:pt x="1191" y="794"/>
                  </a:lnTo>
                  <a:lnTo>
                    <a:pt x="1191" y="851"/>
                  </a:lnTo>
                  <a:lnTo>
                    <a:pt x="1247" y="851"/>
                  </a:lnTo>
                  <a:lnTo>
                    <a:pt x="1247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417" y="1021"/>
                  </a:lnTo>
                  <a:lnTo>
                    <a:pt x="1417" y="1077"/>
                  </a:lnTo>
                  <a:lnTo>
                    <a:pt x="1474" y="1077"/>
                  </a:lnTo>
                  <a:lnTo>
                    <a:pt x="1474" y="1191"/>
                  </a:lnTo>
                  <a:lnTo>
                    <a:pt x="1417" y="1191"/>
                  </a:lnTo>
                  <a:lnTo>
                    <a:pt x="1417" y="1248"/>
                  </a:lnTo>
                  <a:lnTo>
                    <a:pt x="1361" y="1248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531"/>
                  </a:lnTo>
                  <a:lnTo>
                    <a:pt x="964" y="1531"/>
                  </a:lnTo>
                  <a:lnTo>
                    <a:pt x="964" y="1474"/>
                  </a:lnTo>
                  <a:lnTo>
                    <a:pt x="850" y="1474"/>
                  </a:lnTo>
                  <a:lnTo>
                    <a:pt x="850" y="1418"/>
                  </a:lnTo>
                  <a:lnTo>
                    <a:pt x="794" y="1418"/>
                  </a:lnTo>
                  <a:lnTo>
                    <a:pt x="794" y="1191"/>
                  </a:lnTo>
                  <a:lnTo>
                    <a:pt x="737" y="1191"/>
                  </a:lnTo>
                  <a:lnTo>
                    <a:pt x="73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510" y="1191"/>
                  </a:lnTo>
                  <a:lnTo>
                    <a:pt x="510" y="1304"/>
                  </a:lnTo>
                  <a:lnTo>
                    <a:pt x="453" y="1304"/>
                  </a:lnTo>
                  <a:lnTo>
                    <a:pt x="453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5" name="Freeform 11">
              <a:extLst>
                <a:ext uri="{FF2B5EF4-FFF2-40B4-BE49-F238E27FC236}">
                  <a16:creationId xmlns:a16="http://schemas.microsoft.com/office/drawing/2014/main" id="{23703FF7-407D-4E3D-BD09-5C21251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663"/>
              <a:ext cx="1077" cy="1134"/>
            </a:xfrm>
            <a:custGeom>
              <a:avLst/>
              <a:gdLst>
                <a:gd name="T0" fmla="*/ 397 w 1077"/>
                <a:gd name="T1" fmla="*/ 1134 h 1134"/>
                <a:gd name="T2" fmla="*/ 226 w 1077"/>
                <a:gd name="T3" fmla="*/ 1134 h 1134"/>
                <a:gd name="T4" fmla="*/ 226 w 1077"/>
                <a:gd name="T5" fmla="*/ 1021 h 1134"/>
                <a:gd name="T6" fmla="*/ 170 w 1077"/>
                <a:gd name="T7" fmla="*/ 1021 h 1134"/>
                <a:gd name="T8" fmla="*/ 170 w 1077"/>
                <a:gd name="T9" fmla="*/ 851 h 1134"/>
                <a:gd name="T10" fmla="*/ 113 w 1077"/>
                <a:gd name="T11" fmla="*/ 851 h 1134"/>
                <a:gd name="T12" fmla="*/ 113 w 1077"/>
                <a:gd name="T13" fmla="*/ 794 h 1134"/>
                <a:gd name="T14" fmla="*/ 0 w 1077"/>
                <a:gd name="T15" fmla="*/ 794 h 1134"/>
                <a:gd name="T16" fmla="*/ 0 w 1077"/>
                <a:gd name="T17" fmla="*/ 737 h 1134"/>
                <a:gd name="T18" fmla="*/ 56 w 1077"/>
                <a:gd name="T19" fmla="*/ 737 h 1134"/>
                <a:gd name="T20" fmla="*/ 56 w 1077"/>
                <a:gd name="T21" fmla="*/ 681 h 1134"/>
                <a:gd name="T22" fmla="*/ 113 w 1077"/>
                <a:gd name="T23" fmla="*/ 681 h 1134"/>
                <a:gd name="T24" fmla="*/ 113 w 1077"/>
                <a:gd name="T25" fmla="*/ 567 h 1134"/>
                <a:gd name="T26" fmla="*/ 170 w 1077"/>
                <a:gd name="T27" fmla="*/ 567 h 1134"/>
                <a:gd name="T28" fmla="*/ 170 w 1077"/>
                <a:gd name="T29" fmla="*/ 454 h 1134"/>
                <a:gd name="T30" fmla="*/ 226 w 1077"/>
                <a:gd name="T31" fmla="*/ 454 h 1134"/>
                <a:gd name="T32" fmla="*/ 226 w 1077"/>
                <a:gd name="T33" fmla="*/ 170 h 1134"/>
                <a:gd name="T34" fmla="*/ 340 w 1077"/>
                <a:gd name="T35" fmla="*/ 170 h 1134"/>
                <a:gd name="T36" fmla="*/ 340 w 1077"/>
                <a:gd name="T37" fmla="*/ 227 h 1134"/>
                <a:gd name="T38" fmla="*/ 510 w 1077"/>
                <a:gd name="T39" fmla="*/ 227 h 1134"/>
                <a:gd name="T40" fmla="*/ 510 w 1077"/>
                <a:gd name="T41" fmla="*/ 170 h 1134"/>
                <a:gd name="T42" fmla="*/ 397 w 1077"/>
                <a:gd name="T43" fmla="*/ 170 h 1134"/>
                <a:gd name="T44" fmla="*/ 397 w 1077"/>
                <a:gd name="T45" fmla="*/ 114 h 1134"/>
                <a:gd name="T46" fmla="*/ 397 w 1077"/>
                <a:gd name="T47" fmla="*/ 57 h 1134"/>
                <a:gd name="T48" fmla="*/ 340 w 1077"/>
                <a:gd name="T49" fmla="*/ 57 h 1134"/>
                <a:gd name="T50" fmla="*/ 340 w 1077"/>
                <a:gd name="T51" fmla="*/ 0 h 1134"/>
                <a:gd name="T52" fmla="*/ 510 w 1077"/>
                <a:gd name="T53" fmla="*/ 0 h 1134"/>
                <a:gd name="T54" fmla="*/ 510 w 1077"/>
                <a:gd name="T55" fmla="*/ 57 h 1134"/>
                <a:gd name="T56" fmla="*/ 623 w 1077"/>
                <a:gd name="T57" fmla="*/ 57 h 1134"/>
                <a:gd name="T58" fmla="*/ 623 w 1077"/>
                <a:gd name="T59" fmla="*/ 170 h 1134"/>
                <a:gd name="T60" fmla="*/ 680 w 1077"/>
                <a:gd name="T61" fmla="*/ 170 h 1134"/>
                <a:gd name="T62" fmla="*/ 680 w 1077"/>
                <a:gd name="T63" fmla="*/ 114 h 1134"/>
                <a:gd name="T64" fmla="*/ 850 w 1077"/>
                <a:gd name="T65" fmla="*/ 114 h 1134"/>
                <a:gd name="T66" fmla="*/ 850 w 1077"/>
                <a:gd name="T67" fmla="*/ 170 h 1134"/>
                <a:gd name="T68" fmla="*/ 907 w 1077"/>
                <a:gd name="T69" fmla="*/ 170 h 1134"/>
                <a:gd name="T70" fmla="*/ 907 w 1077"/>
                <a:gd name="T71" fmla="*/ 227 h 1134"/>
                <a:gd name="T72" fmla="*/ 1020 w 1077"/>
                <a:gd name="T73" fmla="*/ 227 h 1134"/>
                <a:gd name="T74" fmla="*/ 1020 w 1077"/>
                <a:gd name="T75" fmla="*/ 284 h 1134"/>
                <a:gd name="T76" fmla="*/ 1077 w 1077"/>
                <a:gd name="T77" fmla="*/ 284 h 1134"/>
                <a:gd name="T78" fmla="*/ 1077 w 1077"/>
                <a:gd name="T79" fmla="*/ 397 h 1134"/>
                <a:gd name="T80" fmla="*/ 907 w 1077"/>
                <a:gd name="T81" fmla="*/ 397 h 1134"/>
                <a:gd name="T82" fmla="*/ 907 w 1077"/>
                <a:gd name="T83" fmla="*/ 567 h 1134"/>
                <a:gd name="T84" fmla="*/ 737 w 1077"/>
                <a:gd name="T85" fmla="*/ 567 h 1134"/>
                <a:gd name="T86" fmla="*/ 737 w 1077"/>
                <a:gd name="T87" fmla="*/ 907 h 1134"/>
                <a:gd name="T88" fmla="*/ 567 w 1077"/>
                <a:gd name="T89" fmla="*/ 907 h 1134"/>
                <a:gd name="T90" fmla="*/ 567 w 1077"/>
                <a:gd name="T91" fmla="*/ 964 h 1134"/>
                <a:gd name="T92" fmla="*/ 510 w 1077"/>
                <a:gd name="T93" fmla="*/ 964 h 1134"/>
                <a:gd name="T94" fmla="*/ 510 w 1077"/>
                <a:gd name="T95" fmla="*/ 1077 h 1134"/>
                <a:gd name="T96" fmla="*/ 453 w 1077"/>
                <a:gd name="T97" fmla="*/ 1077 h 1134"/>
                <a:gd name="T98" fmla="*/ 453 w 1077"/>
                <a:gd name="T99" fmla="*/ 1134 h 1134"/>
                <a:gd name="T100" fmla="*/ 397 w 1077"/>
                <a:gd name="T10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134">
                  <a:moveTo>
                    <a:pt x="397" y="1134"/>
                  </a:moveTo>
                  <a:lnTo>
                    <a:pt x="226" y="1134"/>
                  </a:lnTo>
                  <a:lnTo>
                    <a:pt x="226" y="1021"/>
                  </a:lnTo>
                  <a:lnTo>
                    <a:pt x="170" y="102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397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6" name="Freeform 12">
              <a:extLst>
                <a:ext uri="{FF2B5EF4-FFF2-40B4-BE49-F238E27FC236}">
                  <a16:creationId xmlns:a16="http://schemas.microsoft.com/office/drawing/2014/main" id="{240AD728-D5E6-43E4-9335-E800DF8C0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132"/>
              <a:ext cx="1531" cy="1815"/>
            </a:xfrm>
            <a:custGeom>
              <a:avLst/>
              <a:gdLst>
                <a:gd name="T0" fmla="*/ 1531 w 1531"/>
                <a:gd name="T1" fmla="*/ 1758 h 1815"/>
                <a:gd name="T2" fmla="*/ 1474 w 1531"/>
                <a:gd name="T3" fmla="*/ 1815 h 1815"/>
                <a:gd name="T4" fmla="*/ 1417 w 1531"/>
                <a:gd name="T5" fmla="*/ 1701 h 1815"/>
                <a:gd name="T6" fmla="*/ 1304 w 1531"/>
                <a:gd name="T7" fmla="*/ 1588 h 1815"/>
                <a:gd name="T8" fmla="*/ 1190 w 1531"/>
                <a:gd name="T9" fmla="*/ 1645 h 1815"/>
                <a:gd name="T10" fmla="*/ 1134 w 1531"/>
                <a:gd name="T11" fmla="*/ 1588 h 1815"/>
                <a:gd name="T12" fmla="*/ 1077 w 1531"/>
                <a:gd name="T13" fmla="*/ 1474 h 1815"/>
                <a:gd name="T14" fmla="*/ 964 w 1531"/>
                <a:gd name="T15" fmla="*/ 1361 h 1815"/>
                <a:gd name="T16" fmla="*/ 794 w 1531"/>
                <a:gd name="T17" fmla="*/ 1304 h 1815"/>
                <a:gd name="T18" fmla="*/ 737 w 1531"/>
                <a:gd name="T19" fmla="*/ 1078 h 1815"/>
                <a:gd name="T20" fmla="*/ 623 w 1531"/>
                <a:gd name="T21" fmla="*/ 1021 h 1815"/>
                <a:gd name="T22" fmla="*/ 567 w 1531"/>
                <a:gd name="T23" fmla="*/ 964 h 1815"/>
                <a:gd name="T24" fmla="*/ 510 w 1531"/>
                <a:gd name="T25" fmla="*/ 851 h 1815"/>
                <a:gd name="T26" fmla="*/ 453 w 1531"/>
                <a:gd name="T27" fmla="*/ 794 h 1815"/>
                <a:gd name="T28" fmla="*/ 227 w 1531"/>
                <a:gd name="T29" fmla="*/ 737 h 1815"/>
                <a:gd name="T30" fmla="*/ 170 w 1531"/>
                <a:gd name="T31" fmla="*/ 624 h 1815"/>
                <a:gd name="T32" fmla="*/ 227 w 1531"/>
                <a:gd name="T33" fmla="*/ 567 h 1815"/>
                <a:gd name="T34" fmla="*/ 0 w 1531"/>
                <a:gd name="T35" fmla="*/ 340 h 1815"/>
                <a:gd name="T36" fmla="*/ 56 w 1531"/>
                <a:gd name="T37" fmla="*/ 170 h 1815"/>
                <a:gd name="T38" fmla="*/ 170 w 1531"/>
                <a:gd name="T39" fmla="*/ 114 h 1815"/>
                <a:gd name="T40" fmla="*/ 283 w 1531"/>
                <a:gd name="T41" fmla="*/ 57 h 1815"/>
                <a:gd name="T42" fmla="*/ 510 w 1531"/>
                <a:gd name="T43" fmla="*/ 0 h 1815"/>
                <a:gd name="T44" fmla="*/ 737 w 1531"/>
                <a:gd name="T45" fmla="*/ 57 h 1815"/>
                <a:gd name="T46" fmla="*/ 794 w 1531"/>
                <a:gd name="T47" fmla="*/ 114 h 1815"/>
                <a:gd name="T48" fmla="*/ 850 w 1531"/>
                <a:gd name="T49" fmla="*/ 227 h 1815"/>
                <a:gd name="T50" fmla="*/ 907 w 1531"/>
                <a:gd name="T51" fmla="*/ 284 h 1815"/>
                <a:gd name="T52" fmla="*/ 1190 w 1531"/>
                <a:gd name="T53" fmla="*/ 340 h 1815"/>
                <a:gd name="T54" fmla="*/ 1247 w 1531"/>
                <a:gd name="T55" fmla="*/ 567 h 1815"/>
                <a:gd name="T56" fmla="*/ 1190 w 1531"/>
                <a:gd name="T57" fmla="*/ 737 h 1815"/>
                <a:gd name="T58" fmla="*/ 1247 w 1531"/>
                <a:gd name="T59" fmla="*/ 794 h 1815"/>
                <a:gd name="T60" fmla="*/ 1304 w 1531"/>
                <a:gd name="T61" fmla="*/ 851 h 1815"/>
                <a:gd name="T62" fmla="*/ 1361 w 1531"/>
                <a:gd name="T63" fmla="*/ 964 h 1815"/>
                <a:gd name="T64" fmla="*/ 1304 w 1531"/>
                <a:gd name="T65" fmla="*/ 1248 h 1815"/>
                <a:gd name="T66" fmla="*/ 1361 w 1531"/>
                <a:gd name="T67" fmla="*/ 1361 h 1815"/>
                <a:gd name="T68" fmla="*/ 1417 w 1531"/>
                <a:gd name="T69" fmla="*/ 1645 h 1815"/>
                <a:gd name="T70" fmla="*/ 1474 w 1531"/>
                <a:gd name="T71" fmla="*/ 170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815">
                  <a:moveTo>
                    <a:pt x="1531" y="1701"/>
                  </a:moveTo>
                  <a:lnTo>
                    <a:pt x="1531" y="1758"/>
                  </a:lnTo>
                  <a:lnTo>
                    <a:pt x="1474" y="1758"/>
                  </a:lnTo>
                  <a:lnTo>
                    <a:pt x="1474" y="1815"/>
                  </a:lnTo>
                  <a:lnTo>
                    <a:pt x="1417" y="1815"/>
                  </a:lnTo>
                  <a:lnTo>
                    <a:pt x="1417" y="1701"/>
                  </a:lnTo>
                  <a:lnTo>
                    <a:pt x="1304" y="1701"/>
                  </a:lnTo>
                  <a:lnTo>
                    <a:pt x="1304" y="1588"/>
                  </a:lnTo>
                  <a:lnTo>
                    <a:pt x="1190" y="1588"/>
                  </a:lnTo>
                  <a:lnTo>
                    <a:pt x="1190" y="1645"/>
                  </a:lnTo>
                  <a:lnTo>
                    <a:pt x="1134" y="1645"/>
                  </a:lnTo>
                  <a:lnTo>
                    <a:pt x="1134" y="1588"/>
                  </a:lnTo>
                  <a:lnTo>
                    <a:pt x="1077" y="1588"/>
                  </a:lnTo>
                  <a:lnTo>
                    <a:pt x="1077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794" y="1361"/>
                  </a:lnTo>
                  <a:lnTo>
                    <a:pt x="794" y="1304"/>
                  </a:lnTo>
                  <a:lnTo>
                    <a:pt x="737" y="1304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0" y="11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248"/>
                  </a:lnTo>
                  <a:lnTo>
                    <a:pt x="1361" y="1248"/>
                  </a:lnTo>
                  <a:lnTo>
                    <a:pt x="1361" y="1361"/>
                  </a:lnTo>
                  <a:lnTo>
                    <a:pt x="1417" y="1361"/>
                  </a:lnTo>
                  <a:lnTo>
                    <a:pt x="1417" y="1645"/>
                  </a:lnTo>
                  <a:lnTo>
                    <a:pt x="1474" y="1645"/>
                  </a:lnTo>
                  <a:lnTo>
                    <a:pt x="1474" y="1701"/>
                  </a:lnTo>
                  <a:lnTo>
                    <a:pt x="1531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7" name="Freeform 13">
              <a:extLst>
                <a:ext uri="{FF2B5EF4-FFF2-40B4-BE49-F238E27FC236}">
                  <a16:creationId xmlns:a16="http://schemas.microsoft.com/office/drawing/2014/main" id="{A0BECE0E-9AD8-47CA-9FF4-F9F5D7B7A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02"/>
              <a:ext cx="1247" cy="851"/>
            </a:xfrm>
            <a:custGeom>
              <a:avLst/>
              <a:gdLst>
                <a:gd name="T0" fmla="*/ 793 w 1247"/>
                <a:gd name="T1" fmla="*/ 0 h 851"/>
                <a:gd name="T2" fmla="*/ 567 w 1247"/>
                <a:gd name="T3" fmla="*/ 0 h 851"/>
                <a:gd name="T4" fmla="*/ 567 w 1247"/>
                <a:gd name="T5" fmla="*/ 57 h 851"/>
                <a:gd name="T6" fmla="*/ 340 w 1247"/>
                <a:gd name="T7" fmla="*/ 57 h 851"/>
                <a:gd name="T8" fmla="*/ 340 w 1247"/>
                <a:gd name="T9" fmla="*/ 114 h 851"/>
                <a:gd name="T10" fmla="*/ 226 w 1247"/>
                <a:gd name="T11" fmla="*/ 114 h 851"/>
                <a:gd name="T12" fmla="*/ 226 w 1247"/>
                <a:gd name="T13" fmla="*/ 170 h 851"/>
                <a:gd name="T14" fmla="*/ 113 w 1247"/>
                <a:gd name="T15" fmla="*/ 170 h 851"/>
                <a:gd name="T16" fmla="*/ 113 w 1247"/>
                <a:gd name="T17" fmla="*/ 227 h 851"/>
                <a:gd name="T18" fmla="*/ 56 w 1247"/>
                <a:gd name="T19" fmla="*/ 227 h 851"/>
                <a:gd name="T20" fmla="*/ 56 w 1247"/>
                <a:gd name="T21" fmla="*/ 284 h 851"/>
                <a:gd name="T22" fmla="*/ 0 w 1247"/>
                <a:gd name="T23" fmla="*/ 284 h 851"/>
                <a:gd name="T24" fmla="*/ 0 w 1247"/>
                <a:gd name="T25" fmla="*/ 341 h 851"/>
                <a:gd name="T26" fmla="*/ 113 w 1247"/>
                <a:gd name="T27" fmla="*/ 341 h 851"/>
                <a:gd name="T28" fmla="*/ 113 w 1247"/>
                <a:gd name="T29" fmla="*/ 397 h 851"/>
                <a:gd name="T30" fmla="*/ 170 w 1247"/>
                <a:gd name="T31" fmla="*/ 397 h 851"/>
                <a:gd name="T32" fmla="*/ 170 w 1247"/>
                <a:gd name="T33" fmla="*/ 454 h 851"/>
                <a:gd name="T34" fmla="*/ 283 w 1247"/>
                <a:gd name="T35" fmla="*/ 454 h 851"/>
                <a:gd name="T36" fmla="*/ 283 w 1247"/>
                <a:gd name="T37" fmla="*/ 511 h 851"/>
                <a:gd name="T38" fmla="*/ 510 w 1247"/>
                <a:gd name="T39" fmla="*/ 511 h 851"/>
                <a:gd name="T40" fmla="*/ 510 w 1247"/>
                <a:gd name="T41" fmla="*/ 567 h 851"/>
                <a:gd name="T42" fmla="*/ 567 w 1247"/>
                <a:gd name="T43" fmla="*/ 567 h 851"/>
                <a:gd name="T44" fmla="*/ 567 w 1247"/>
                <a:gd name="T45" fmla="*/ 624 h 851"/>
                <a:gd name="T46" fmla="*/ 623 w 1247"/>
                <a:gd name="T47" fmla="*/ 624 h 851"/>
                <a:gd name="T48" fmla="*/ 623 w 1247"/>
                <a:gd name="T49" fmla="*/ 681 h 851"/>
                <a:gd name="T50" fmla="*/ 737 w 1247"/>
                <a:gd name="T51" fmla="*/ 681 h 851"/>
                <a:gd name="T52" fmla="*/ 737 w 1247"/>
                <a:gd name="T53" fmla="*/ 737 h 851"/>
                <a:gd name="T54" fmla="*/ 793 w 1247"/>
                <a:gd name="T55" fmla="*/ 737 h 851"/>
                <a:gd name="T56" fmla="*/ 793 w 1247"/>
                <a:gd name="T57" fmla="*/ 624 h 851"/>
                <a:gd name="T58" fmla="*/ 850 w 1247"/>
                <a:gd name="T59" fmla="*/ 624 h 851"/>
                <a:gd name="T60" fmla="*/ 850 w 1247"/>
                <a:gd name="T61" fmla="*/ 681 h 851"/>
                <a:gd name="T62" fmla="*/ 964 w 1247"/>
                <a:gd name="T63" fmla="*/ 681 h 851"/>
                <a:gd name="T64" fmla="*/ 964 w 1247"/>
                <a:gd name="T65" fmla="*/ 737 h 851"/>
                <a:gd name="T66" fmla="*/ 1077 w 1247"/>
                <a:gd name="T67" fmla="*/ 737 h 851"/>
                <a:gd name="T68" fmla="*/ 1077 w 1247"/>
                <a:gd name="T69" fmla="*/ 851 h 851"/>
                <a:gd name="T70" fmla="*/ 1190 w 1247"/>
                <a:gd name="T71" fmla="*/ 851 h 851"/>
                <a:gd name="T72" fmla="*/ 1190 w 1247"/>
                <a:gd name="T73" fmla="*/ 794 h 851"/>
                <a:gd name="T74" fmla="*/ 1247 w 1247"/>
                <a:gd name="T75" fmla="*/ 794 h 851"/>
                <a:gd name="T76" fmla="*/ 1247 w 1247"/>
                <a:gd name="T77" fmla="*/ 681 h 851"/>
                <a:gd name="T78" fmla="*/ 1190 w 1247"/>
                <a:gd name="T79" fmla="*/ 681 h 851"/>
                <a:gd name="T80" fmla="*/ 1190 w 1247"/>
                <a:gd name="T81" fmla="*/ 624 h 851"/>
                <a:gd name="T82" fmla="*/ 964 w 1247"/>
                <a:gd name="T83" fmla="*/ 624 h 851"/>
                <a:gd name="T84" fmla="*/ 964 w 1247"/>
                <a:gd name="T85" fmla="*/ 567 h 851"/>
                <a:gd name="T86" fmla="*/ 907 w 1247"/>
                <a:gd name="T87" fmla="*/ 567 h 851"/>
                <a:gd name="T88" fmla="*/ 907 w 1247"/>
                <a:gd name="T89" fmla="*/ 454 h 851"/>
                <a:gd name="T90" fmla="*/ 964 w 1247"/>
                <a:gd name="T91" fmla="*/ 454 h 851"/>
                <a:gd name="T92" fmla="*/ 964 w 1247"/>
                <a:gd name="T93" fmla="*/ 397 h 851"/>
                <a:gd name="T94" fmla="*/ 737 w 1247"/>
                <a:gd name="T95" fmla="*/ 397 h 851"/>
                <a:gd name="T96" fmla="*/ 737 w 1247"/>
                <a:gd name="T97" fmla="*/ 170 h 851"/>
                <a:gd name="T98" fmla="*/ 793 w 1247"/>
                <a:gd name="T99" fmla="*/ 170 h 851"/>
                <a:gd name="T100" fmla="*/ 793 w 1247"/>
                <a:gd name="T10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851">
                  <a:moveTo>
                    <a:pt x="793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77" y="737"/>
                  </a:lnTo>
                  <a:lnTo>
                    <a:pt x="1077" y="851"/>
                  </a:lnTo>
                  <a:lnTo>
                    <a:pt x="1190" y="851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190" y="681"/>
                  </a:lnTo>
                  <a:lnTo>
                    <a:pt x="119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737" y="397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8" name="Freeform 14">
              <a:extLst>
                <a:ext uri="{FF2B5EF4-FFF2-40B4-BE49-F238E27FC236}">
                  <a16:creationId xmlns:a16="http://schemas.microsoft.com/office/drawing/2014/main" id="{47D3E6EE-673A-467A-8FE5-AEA7EF3E1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246"/>
              <a:ext cx="1361" cy="1587"/>
            </a:xfrm>
            <a:custGeom>
              <a:avLst/>
              <a:gdLst>
                <a:gd name="T0" fmla="*/ 1078 w 1361"/>
                <a:gd name="T1" fmla="*/ 1134 h 1587"/>
                <a:gd name="T2" fmla="*/ 1021 w 1361"/>
                <a:gd name="T3" fmla="*/ 1247 h 1587"/>
                <a:gd name="T4" fmla="*/ 1078 w 1361"/>
                <a:gd name="T5" fmla="*/ 1304 h 1587"/>
                <a:gd name="T6" fmla="*/ 1134 w 1361"/>
                <a:gd name="T7" fmla="*/ 1360 h 1587"/>
                <a:gd name="T8" fmla="*/ 851 w 1361"/>
                <a:gd name="T9" fmla="*/ 1417 h 1587"/>
                <a:gd name="T10" fmla="*/ 737 w 1361"/>
                <a:gd name="T11" fmla="*/ 1474 h 1587"/>
                <a:gd name="T12" fmla="*/ 681 w 1361"/>
                <a:gd name="T13" fmla="*/ 1417 h 1587"/>
                <a:gd name="T14" fmla="*/ 624 w 1361"/>
                <a:gd name="T15" fmla="*/ 1474 h 1587"/>
                <a:gd name="T16" fmla="*/ 567 w 1361"/>
                <a:gd name="T17" fmla="*/ 1531 h 1587"/>
                <a:gd name="T18" fmla="*/ 454 w 1361"/>
                <a:gd name="T19" fmla="*/ 1587 h 1587"/>
                <a:gd name="T20" fmla="*/ 284 w 1361"/>
                <a:gd name="T21" fmla="*/ 1531 h 1587"/>
                <a:gd name="T22" fmla="*/ 0 w 1361"/>
                <a:gd name="T23" fmla="*/ 1474 h 1587"/>
                <a:gd name="T24" fmla="*/ 57 w 1361"/>
                <a:gd name="T25" fmla="*/ 1190 h 1587"/>
                <a:gd name="T26" fmla="*/ 114 w 1361"/>
                <a:gd name="T27" fmla="*/ 1134 h 1587"/>
                <a:gd name="T28" fmla="*/ 57 w 1361"/>
                <a:gd name="T29" fmla="*/ 1077 h 1587"/>
                <a:gd name="T30" fmla="*/ 114 w 1361"/>
                <a:gd name="T31" fmla="*/ 907 h 1587"/>
                <a:gd name="T32" fmla="*/ 114 w 1361"/>
                <a:gd name="T33" fmla="*/ 793 h 1587"/>
                <a:gd name="T34" fmla="*/ 170 w 1361"/>
                <a:gd name="T35" fmla="*/ 737 h 1587"/>
                <a:gd name="T36" fmla="*/ 227 w 1361"/>
                <a:gd name="T37" fmla="*/ 623 h 1587"/>
                <a:gd name="T38" fmla="*/ 170 w 1361"/>
                <a:gd name="T39" fmla="*/ 510 h 1587"/>
                <a:gd name="T40" fmla="*/ 227 w 1361"/>
                <a:gd name="T41" fmla="*/ 397 h 1587"/>
                <a:gd name="T42" fmla="*/ 284 w 1361"/>
                <a:gd name="T43" fmla="*/ 340 h 1587"/>
                <a:gd name="T44" fmla="*/ 341 w 1361"/>
                <a:gd name="T45" fmla="*/ 283 h 1587"/>
                <a:gd name="T46" fmla="*/ 454 w 1361"/>
                <a:gd name="T47" fmla="*/ 226 h 1587"/>
                <a:gd name="T48" fmla="*/ 511 w 1361"/>
                <a:gd name="T49" fmla="*/ 113 h 1587"/>
                <a:gd name="T50" fmla="*/ 624 w 1361"/>
                <a:gd name="T51" fmla="*/ 56 h 1587"/>
                <a:gd name="T52" fmla="*/ 737 w 1361"/>
                <a:gd name="T53" fmla="*/ 113 h 1587"/>
                <a:gd name="T54" fmla="*/ 794 w 1361"/>
                <a:gd name="T55" fmla="*/ 170 h 1587"/>
                <a:gd name="T56" fmla="*/ 851 w 1361"/>
                <a:gd name="T57" fmla="*/ 113 h 1587"/>
                <a:gd name="T58" fmla="*/ 908 w 1361"/>
                <a:gd name="T59" fmla="*/ 0 h 1587"/>
                <a:gd name="T60" fmla="*/ 1361 w 1361"/>
                <a:gd name="T61" fmla="*/ 113 h 1587"/>
                <a:gd name="T62" fmla="*/ 1248 w 1361"/>
                <a:gd name="T63" fmla="*/ 170 h 1587"/>
                <a:gd name="T64" fmla="*/ 1191 w 1361"/>
                <a:gd name="T65" fmla="*/ 226 h 1587"/>
                <a:gd name="T66" fmla="*/ 1248 w 1361"/>
                <a:gd name="T67" fmla="*/ 283 h 1587"/>
                <a:gd name="T68" fmla="*/ 1191 w 1361"/>
                <a:gd name="T69" fmla="*/ 397 h 1587"/>
                <a:gd name="T70" fmla="*/ 1134 w 1361"/>
                <a:gd name="T71" fmla="*/ 453 h 1587"/>
                <a:gd name="T72" fmla="*/ 1078 w 1361"/>
                <a:gd name="T73" fmla="*/ 510 h 1587"/>
                <a:gd name="T74" fmla="*/ 1021 w 1361"/>
                <a:gd name="T75" fmla="*/ 567 h 1587"/>
                <a:gd name="T76" fmla="*/ 964 w 1361"/>
                <a:gd name="T77" fmla="*/ 623 h 1587"/>
                <a:gd name="T78" fmla="*/ 1021 w 1361"/>
                <a:gd name="T79" fmla="*/ 907 h 1587"/>
                <a:gd name="T80" fmla="*/ 1134 w 1361"/>
                <a:gd name="T81" fmla="*/ 107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1587">
                  <a:moveTo>
                    <a:pt x="1134" y="1134"/>
                  </a:moveTo>
                  <a:lnTo>
                    <a:pt x="1078" y="1134"/>
                  </a:lnTo>
                  <a:lnTo>
                    <a:pt x="1078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851" y="1417"/>
                  </a:lnTo>
                  <a:lnTo>
                    <a:pt x="851" y="1474"/>
                  </a:lnTo>
                  <a:lnTo>
                    <a:pt x="737" y="1474"/>
                  </a:lnTo>
                  <a:lnTo>
                    <a:pt x="737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624" y="1474"/>
                  </a:lnTo>
                  <a:lnTo>
                    <a:pt x="624" y="1531"/>
                  </a:lnTo>
                  <a:lnTo>
                    <a:pt x="567" y="1531"/>
                  </a:lnTo>
                  <a:lnTo>
                    <a:pt x="567" y="1587"/>
                  </a:lnTo>
                  <a:lnTo>
                    <a:pt x="454" y="1587"/>
                  </a:lnTo>
                  <a:lnTo>
                    <a:pt x="454" y="1531"/>
                  </a:lnTo>
                  <a:lnTo>
                    <a:pt x="284" y="1531"/>
                  </a:lnTo>
                  <a:lnTo>
                    <a:pt x="284" y="1474"/>
                  </a:lnTo>
                  <a:lnTo>
                    <a:pt x="0" y="1474"/>
                  </a:lnTo>
                  <a:lnTo>
                    <a:pt x="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11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248" y="11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8" y="283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9" name="Freeform 15">
              <a:extLst>
                <a:ext uri="{FF2B5EF4-FFF2-40B4-BE49-F238E27FC236}">
                  <a16:creationId xmlns:a16="http://schemas.microsoft.com/office/drawing/2014/main" id="{F183F72B-914B-4298-B622-107645DF1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380"/>
              <a:ext cx="1701" cy="1360"/>
            </a:xfrm>
            <a:custGeom>
              <a:avLst/>
              <a:gdLst>
                <a:gd name="T0" fmla="*/ 1304 w 1701"/>
                <a:gd name="T1" fmla="*/ 0 h 1360"/>
                <a:gd name="T2" fmla="*/ 1361 w 1701"/>
                <a:gd name="T3" fmla="*/ 56 h 1360"/>
                <a:gd name="T4" fmla="*/ 1474 w 1701"/>
                <a:gd name="T5" fmla="*/ 113 h 1360"/>
                <a:gd name="T6" fmla="*/ 1531 w 1701"/>
                <a:gd name="T7" fmla="*/ 170 h 1360"/>
                <a:gd name="T8" fmla="*/ 1588 w 1701"/>
                <a:gd name="T9" fmla="*/ 226 h 1360"/>
                <a:gd name="T10" fmla="*/ 1531 w 1701"/>
                <a:gd name="T11" fmla="*/ 283 h 1360"/>
                <a:gd name="T12" fmla="*/ 1588 w 1701"/>
                <a:gd name="T13" fmla="*/ 340 h 1360"/>
                <a:gd name="T14" fmla="*/ 1701 w 1701"/>
                <a:gd name="T15" fmla="*/ 453 h 1360"/>
                <a:gd name="T16" fmla="*/ 1531 w 1701"/>
                <a:gd name="T17" fmla="*/ 510 h 1360"/>
                <a:gd name="T18" fmla="*/ 1417 w 1701"/>
                <a:gd name="T19" fmla="*/ 453 h 1360"/>
                <a:gd name="T20" fmla="*/ 1361 w 1701"/>
                <a:gd name="T21" fmla="*/ 737 h 1360"/>
                <a:gd name="T22" fmla="*/ 1304 w 1701"/>
                <a:gd name="T23" fmla="*/ 850 h 1360"/>
                <a:gd name="T24" fmla="*/ 1247 w 1701"/>
                <a:gd name="T25" fmla="*/ 964 h 1360"/>
                <a:gd name="T26" fmla="*/ 1191 w 1701"/>
                <a:gd name="T27" fmla="*/ 1020 h 1360"/>
                <a:gd name="T28" fmla="*/ 1304 w 1701"/>
                <a:gd name="T29" fmla="*/ 1077 h 1360"/>
                <a:gd name="T30" fmla="*/ 1361 w 1701"/>
                <a:gd name="T31" fmla="*/ 1134 h 1360"/>
                <a:gd name="T32" fmla="*/ 1417 w 1701"/>
                <a:gd name="T33" fmla="*/ 1304 h 1360"/>
                <a:gd name="T34" fmla="*/ 1304 w 1701"/>
                <a:gd name="T35" fmla="*/ 1360 h 1360"/>
                <a:gd name="T36" fmla="*/ 1191 w 1701"/>
                <a:gd name="T37" fmla="*/ 1304 h 1360"/>
                <a:gd name="T38" fmla="*/ 1021 w 1701"/>
                <a:gd name="T39" fmla="*/ 1360 h 1360"/>
                <a:gd name="T40" fmla="*/ 907 w 1701"/>
                <a:gd name="T41" fmla="*/ 1304 h 1360"/>
                <a:gd name="T42" fmla="*/ 794 w 1701"/>
                <a:gd name="T43" fmla="*/ 1360 h 1360"/>
                <a:gd name="T44" fmla="*/ 737 w 1701"/>
                <a:gd name="T45" fmla="*/ 1190 h 1360"/>
                <a:gd name="T46" fmla="*/ 510 w 1701"/>
                <a:gd name="T47" fmla="*/ 1134 h 1360"/>
                <a:gd name="T48" fmla="*/ 397 w 1701"/>
                <a:gd name="T49" fmla="*/ 1020 h 1360"/>
                <a:gd name="T50" fmla="*/ 340 w 1701"/>
                <a:gd name="T51" fmla="*/ 964 h 1360"/>
                <a:gd name="T52" fmla="*/ 283 w 1701"/>
                <a:gd name="T53" fmla="*/ 907 h 1360"/>
                <a:gd name="T54" fmla="*/ 227 w 1701"/>
                <a:gd name="T55" fmla="*/ 850 h 1360"/>
                <a:gd name="T56" fmla="*/ 113 w 1701"/>
                <a:gd name="T57" fmla="*/ 793 h 1360"/>
                <a:gd name="T58" fmla="*/ 57 w 1701"/>
                <a:gd name="T59" fmla="*/ 737 h 1360"/>
                <a:gd name="T60" fmla="*/ 0 w 1701"/>
                <a:gd name="T61" fmla="*/ 510 h 1360"/>
                <a:gd name="T62" fmla="*/ 57 w 1701"/>
                <a:gd name="T63" fmla="*/ 397 h 1360"/>
                <a:gd name="T64" fmla="*/ 397 w 1701"/>
                <a:gd name="T65" fmla="*/ 340 h 1360"/>
                <a:gd name="T66" fmla="*/ 567 w 1701"/>
                <a:gd name="T67" fmla="*/ 397 h 1360"/>
                <a:gd name="T68" fmla="*/ 680 w 1701"/>
                <a:gd name="T69" fmla="*/ 453 h 1360"/>
                <a:gd name="T70" fmla="*/ 737 w 1701"/>
                <a:gd name="T71" fmla="*/ 397 h 1360"/>
                <a:gd name="T72" fmla="*/ 794 w 1701"/>
                <a:gd name="T73" fmla="*/ 340 h 1360"/>
                <a:gd name="T74" fmla="*/ 850 w 1701"/>
                <a:gd name="T75" fmla="*/ 283 h 1360"/>
                <a:gd name="T76" fmla="*/ 964 w 1701"/>
                <a:gd name="T77" fmla="*/ 340 h 1360"/>
                <a:gd name="T78" fmla="*/ 1247 w 1701"/>
                <a:gd name="T79" fmla="*/ 283 h 1360"/>
                <a:gd name="T80" fmla="*/ 1191 w 1701"/>
                <a:gd name="T81" fmla="*/ 226 h 1360"/>
                <a:gd name="T82" fmla="*/ 1134 w 1701"/>
                <a:gd name="T83" fmla="*/ 170 h 1360"/>
                <a:gd name="T84" fmla="*/ 1191 w 1701"/>
                <a:gd name="T85" fmla="*/ 11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1360">
                  <a:moveTo>
                    <a:pt x="1191" y="0"/>
                  </a:moveTo>
                  <a:lnTo>
                    <a:pt x="1304" y="0"/>
                  </a:lnTo>
                  <a:lnTo>
                    <a:pt x="1304" y="56"/>
                  </a:lnTo>
                  <a:lnTo>
                    <a:pt x="1361" y="56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226"/>
                  </a:lnTo>
                  <a:lnTo>
                    <a:pt x="1588" y="226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453"/>
                  </a:lnTo>
                  <a:lnTo>
                    <a:pt x="1701" y="453"/>
                  </a:lnTo>
                  <a:lnTo>
                    <a:pt x="1701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850"/>
                  </a:lnTo>
                  <a:lnTo>
                    <a:pt x="1304" y="850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91" y="1020"/>
                  </a:lnTo>
                  <a:lnTo>
                    <a:pt x="1191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361" y="1134"/>
                  </a:lnTo>
                  <a:lnTo>
                    <a:pt x="1361" y="1304"/>
                  </a:lnTo>
                  <a:lnTo>
                    <a:pt x="1417" y="1304"/>
                  </a:lnTo>
                  <a:lnTo>
                    <a:pt x="1417" y="1360"/>
                  </a:lnTo>
                  <a:lnTo>
                    <a:pt x="1304" y="1360"/>
                  </a:lnTo>
                  <a:lnTo>
                    <a:pt x="1304" y="1304"/>
                  </a:lnTo>
                  <a:lnTo>
                    <a:pt x="1191" y="1304"/>
                  </a:lnTo>
                  <a:lnTo>
                    <a:pt x="1191" y="1360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07" y="1304"/>
                  </a:lnTo>
                  <a:lnTo>
                    <a:pt x="907" y="1360"/>
                  </a:lnTo>
                  <a:lnTo>
                    <a:pt x="794" y="1360"/>
                  </a:lnTo>
                  <a:lnTo>
                    <a:pt x="794" y="1190"/>
                  </a:lnTo>
                  <a:lnTo>
                    <a:pt x="737" y="1190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20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7" y="850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247" y="283"/>
                  </a:lnTo>
                  <a:lnTo>
                    <a:pt x="1247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0" name="Freeform 16">
              <a:extLst>
                <a:ext uri="{FF2B5EF4-FFF2-40B4-BE49-F238E27FC236}">
                  <a16:creationId xmlns:a16="http://schemas.microsoft.com/office/drawing/2014/main" id="{E90362E7-6B0F-44BC-933F-96DC4006A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514"/>
              <a:ext cx="1021" cy="1190"/>
            </a:xfrm>
            <a:custGeom>
              <a:avLst/>
              <a:gdLst>
                <a:gd name="T0" fmla="*/ 114 w 1021"/>
                <a:gd name="T1" fmla="*/ 0 h 1190"/>
                <a:gd name="T2" fmla="*/ 114 w 1021"/>
                <a:gd name="T3" fmla="*/ 113 h 1190"/>
                <a:gd name="T4" fmla="*/ 57 w 1021"/>
                <a:gd name="T5" fmla="*/ 113 h 1190"/>
                <a:gd name="T6" fmla="*/ 57 w 1021"/>
                <a:gd name="T7" fmla="*/ 453 h 1190"/>
                <a:gd name="T8" fmla="*/ 0 w 1021"/>
                <a:gd name="T9" fmla="*/ 453 h 1190"/>
                <a:gd name="T10" fmla="*/ 0 w 1021"/>
                <a:gd name="T11" fmla="*/ 567 h 1190"/>
                <a:gd name="T12" fmla="*/ 114 w 1021"/>
                <a:gd name="T13" fmla="*/ 567 h 1190"/>
                <a:gd name="T14" fmla="*/ 114 w 1021"/>
                <a:gd name="T15" fmla="*/ 623 h 1190"/>
                <a:gd name="T16" fmla="*/ 170 w 1021"/>
                <a:gd name="T17" fmla="*/ 623 h 1190"/>
                <a:gd name="T18" fmla="*/ 170 w 1021"/>
                <a:gd name="T19" fmla="*/ 680 h 1190"/>
                <a:gd name="T20" fmla="*/ 284 w 1021"/>
                <a:gd name="T21" fmla="*/ 680 h 1190"/>
                <a:gd name="T22" fmla="*/ 284 w 1021"/>
                <a:gd name="T23" fmla="*/ 737 h 1190"/>
                <a:gd name="T24" fmla="*/ 340 w 1021"/>
                <a:gd name="T25" fmla="*/ 737 h 1190"/>
                <a:gd name="T26" fmla="*/ 340 w 1021"/>
                <a:gd name="T27" fmla="*/ 850 h 1190"/>
                <a:gd name="T28" fmla="*/ 397 w 1021"/>
                <a:gd name="T29" fmla="*/ 850 h 1190"/>
                <a:gd name="T30" fmla="*/ 397 w 1021"/>
                <a:gd name="T31" fmla="*/ 964 h 1190"/>
                <a:gd name="T32" fmla="*/ 511 w 1021"/>
                <a:gd name="T33" fmla="*/ 964 h 1190"/>
                <a:gd name="T34" fmla="*/ 511 w 1021"/>
                <a:gd name="T35" fmla="*/ 1077 h 1190"/>
                <a:gd name="T36" fmla="*/ 567 w 1021"/>
                <a:gd name="T37" fmla="*/ 1077 h 1190"/>
                <a:gd name="T38" fmla="*/ 567 w 1021"/>
                <a:gd name="T39" fmla="*/ 1134 h 1190"/>
                <a:gd name="T40" fmla="*/ 624 w 1021"/>
                <a:gd name="T41" fmla="*/ 1134 h 1190"/>
                <a:gd name="T42" fmla="*/ 624 w 1021"/>
                <a:gd name="T43" fmla="*/ 1190 h 1190"/>
                <a:gd name="T44" fmla="*/ 851 w 1021"/>
                <a:gd name="T45" fmla="*/ 1190 h 1190"/>
                <a:gd name="T46" fmla="*/ 851 w 1021"/>
                <a:gd name="T47" fmla="*/ 850 h 1190"/>
                <a:gd name="T48" fmla="*/ 907 w 1021"/>
                <a:gd name="T49" fmla="*/ 850 h 1190"/>
                <a:gd name="T50" fmla="*/ 907 w 1021"/>
                <a:gd name="T51" fmla="*/ 737 h 1190"/>
                <a:gd name="T52" fmla="*/ 964 w 1021"/>
                <a:gd name="T53" fmla="*/ 737 h 1190"/>
                <a:gd name="T54" fmla="*/ 964 w 1021"/>
                <a:gd name="T55" fmla="*/ 510 h 1190"/>
                <a:gd name="T56" fmla="*/ 1021 w 1021"/>
                <a:gd name="T57" fmla="*/ 510 h 1190"/>
                <a:gd name="T58" fmla="*/ 1021 w 1021"/>
                <a:gd name="T59" fmla="*/ 397 h 1190"/>
                <a:gd name="T60" fmla="*/ 964 w 1021"/>
                <a:gd name="T61" fmla="*/ 397 h 1190"/>
                <a:gd name="T62" fmla="*/ 964 w 1021"/>
                <a:gd name="T63" fmla="*/ 283 h 1190"/>
                <a:gd name="T64" fmla="*/ 907 w 1021"/>
                <a:gd name="T65" fmla="*/ 283 h 1190"/>
                <a:gd name="T66" fmla="*/ 907 w 1021"/>
                <a:gd name="T67" fmla="*/ 226 h 1190"/>
                <a:gd name="T68" fmla="*/ 794 w 1021"/>
                <a:gd name="T69" fmla="*/ 226 h 1190"/>
                <a:gd name="T70" fmla="*/ 794 w 1021"/>
                <a:gd name="T71" fmla="*/ 170 h 1190"/>
                <a:gd name="T72" fmla="*/ 681 w 1021"/>
                <a:gd name="T73" fmla="*/ 170 h 1190"/>
                <a:gd name="T74" fmla="*/ 681 w 1021"/>
                <a:gd name="T75" fmla="*/ 226 h 1190"/>
                <a:gd name="T76" fmla="*/ 511 w 1021"/>
                <a:gd name="T77" fmla="*/ 226 h 1190"/>
                <a:gd name="T78" fmla="*/ 511 w 1021"/>
                <a:gd name="T79" fmla="*/ 170 h 1190"/>
                <a:gd name="T80" fmla="*/ 397 w 1021"/>
                <a:gd name="T81" fmla="*/ 170 h 1190"/>
                <a:gd name="T82" fmla="*/ 397 w 1021"/>
                <a:gd name="T83" fmla="*/ 226 h 1190"/>
                <a:gd name="T84" fmla="*/ 284 w 1021"/>
                <a:gd name="T85" fmla="*/ 226 h 1190"/>
                <a:gd name="T86" fmla="*/ 284 w 1021"/>
                <a:gd name="T87" fmla="*/ 56 h 1190"/>
                <a:gd name="T88" fmla="*/ 227 w 1021"/>
                <a:gd name="T89" fmla="*/ 56 h 1190"/>
                <a:gd name="T90" fmla="*/ 227 w 1021"/>
                <a:gd name="T91" fmla="*/ 0 h 1190"/>
                <a:gd name="T92" fmla="*/ 114 w 1021"/>
                <a:gd name="T93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21" h="1190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190"/>
                  </a:lnTo>
                  <a:lnTo>
                    <a:pt x="851" y="1190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284" y="226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1" name="Freeform 17">
              <a:extLst>
                <a:ext uri="{FF2B5EF4-FFF2-40B4-BE49-F238E27FC236}">
                  <a16:creationId xmlns:a16="http://schemas.microsoft.com/office/drawing/2014/main" id="{8AE8ABD8-0CCD-413F-A710-5BEA83E00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" y="2060"/>
              <a:ext cx="908" cy="1304"/>
            </a:xfrm>
            <a:custGeom>
              <a:avLst/>
              <a:gdLst>
                <a:gd name="T0" fmla="*/ 341 w 908"/>
                <a:gd name="T1" fmla="*/ 0 h 1304"/>
                <a:gd name="T2" fmla="*/ 227 w 908"/>
                <a:gd name="T3" fmla="*/ 0 h 1304"/>
                <a:gd name="T4" fmla="*/ 227 w 908"/>
                <a:gd name="T5" fmla="*/ 113 h 1304"/>
                <a:gd name="T6" fmla="*/ 57 w 908"/>
                <a:gd name="T7" fmla="*/ 113 h 1304"/>
                <a:gd name="T8" fmla="*/ 57 w 908"/>
                <a:gd name="T9" fmla="*/ 170 h 1304"/>
                <a:gd name="T10" fmla="*/ 0 w 908"/>
                <a:gd name="T11" fmla="*/ 170 h 1304"/>
                <a:gd name="T12" fmla="*/ 0 w 908"/>
                <a:gd name="T13" fmla="*/ 284 h 1304"/>
                <a:gd name="T14" fmla="*/ 114 w 908"/>
                <a:gd name="T15" fmla="*/ 284 h 1304"/>
                <a:gd name="T16" fmla="*/ 114 w 908"/>
                <a:gd name="T17" fmla="*/ 340 h 1304"/>
                <a:gd name="T18" fmla="*/ 171 w 908"/>
                <a:gd name="T19" fmla="*/ 340 h 1304"/>
                <a:gd name="T20" fmla="*/ 171 w 908"/>
                <a:gd name="T21" fmla="*/ 510 h 1304"/>
                <a:gd name="T22" fmla="*/ 227 w 908"/>
                <a:gd name="T23" fmla="*/ 510 h 1304"/>
                <a:gd name="T24" fmla="*/ 227 w 908"/>
                <a:gd name="T25" fmla="*/ 624 h 1304"/>
                <a:gd name="T26" fmla="*/ 171 w 908"/>
                <a:gd name="T27" fmla="*/ 624 h 1304"/>
                <a:gd name="T28" fmla="*/ 171 w 908"/>
                <a:gd name="T29" fmla="*/ 680 h 1304"/>
                <a:gd name="T30" fmla="*/ 114 w 908"/>
                <a:gd name="T31" fmla="*/ 680 h 1304"/>
                <a:gd name="T32" fmla="*/ 114 w 908"/>
                <a:gd name="T33" fmla="*/ 794 h 1304"/>
                <a:gd name="T34" fmla="*/ 57 w 908"/>
                <a:gd name="T35" fmla="*/ 794 h 1304"/>
                <a:gd name="T36" fmla="*/ 57 w 908"/>
                <a:gd name="T37" fmla="*/ 907 h 1304"/>
                <a:gd name="T38" fmla="*/ 0 w 908"/>
                <a:gd name="T39" fmla="*/ 907 h 1304"/>
                <a:gd name="T40" fmla="*/ 0 w 908"/>
                <a:gd name="T41" fmla="*/ 1134 h 1304"/>
                <a:gd name="T42" fmla="*/ 114 w 908"/>
                <a:gd name="T43" fmla="*/ 1134 h 1304"/>
                <a:gd name="T44" fmla="*/ 114 w 908"/>
                <a:gd name="T45" fmla="*/ 1021 h 1304"/>
                <a:gd name="T46" fmla="*/ 171 w 908"/>
                <a:gd name="T47" fmla="*/ 1021 h 1304"/>
                <a:gd name="T48" fmla="*/ 171 w 908"/>
                <a:gd name="T49" fmla="*/ 1191 h 1304"/>
                <a:gd name="T50" fmla="*/ 284 w 908"/>
                <a:gd name="T51" fmla="*/ 1191 h 1304"/>
                <a:gd name="T52" fmla="*/ 284 w 908"/>
                <a:gd name="T53" fmla="*/ 1248 h 1304"/>
                <a:gd name="T54" fmla="*/ 341 w 908"/>
                <a:gd name="T55" fmla="*/ 1248 h 1304"/>
                <a:gd name="T56" fmla="*/ 341 w 908"/>
                <a:gd name="T57" fmla="*/ 1304 h 1304"/>
                <a:gd name="T58" fmla="*/ 454 w 908"/>
                <a:gd name="T59" fmla="*/ 1304 h 1304"/>
                <a:gd name="T60" fmla="*/ 454 w 908"/>
                <a:gd name="T61" fmla="*/ 1134 h 1304"/>
                <a:gd name="T62" fmla="*/ 681 w 908"/>
                <a:gd name="T63" fmla="*/ 1134 h 1304"/>
                <a:gd name="T64" fmla="*/ 681 w 908"/>
                <a:gd name="T65" fmla="*/ 1191 h 1304"/>
                <a:gd name="T66" fmla="*/ 794 w 908"/>
                <a:gd name="T67" fmla="*/ 1191 h 1304"/>
                <a:gd name="T68" fmla="*/ 794 w 908"/>
                <a:gd name="T69" fmla="*/ 907 h 1304"/>
                <a:gd name="T70" fmla="*/ 851 w 908"/>
                <a:gd name="T71" fmla="*/ 907 h 1304"/>
                <a:gd name="T72" fmla="*/ 851 w 908"/>
                <a:gd name="T73" fmla="*/ 567 h 1304"/>
                <a:gd name="T74" fmla="*/ 908 w 908"/>
                <a:gd name="T75" fmla="*/ 567 h 1304"/>
                <a:gd name="T76" fmla="*/ 908 w 908"/>
                <a:gd name="T77" fmla="*/ 454 h 1304"/>
                <a:gd name="T78" fmla="*/ 794 w 908"/>
                <a:gd name="T79" fmla="*/ 454 h 1304"/>
                <a:gd name="T80" fmla="*/ 794 w 908"/>
                <a:gd name="T81" fmla="*/ 340 h 1304"/>
                <a:gd name="T82" fmla="*/ 681 w 908"/>
                <a:gd name="T83" fmla="*/ 340 h 1304"/>
                <a:gd name="T84" fmla="*/ 681 w 908"/>
                <a:gd name="T85" fmla="*/ 284 h 1304"/>
                <a:gd name="T86" fmla="*/ 624 w 908"/>
                <a:gd name="T87" fmla="*/ 284 h 1304"/>
                <a:gd name="T88" fmla="*/ 624 w 908"/>
                <a:gd name="T89" fmla="*/ 227 h 1304"/>
                <a:gd name="T90" fmla="*/ 567 w 908"/>
                <a:gd name="T91" fmla="*/ 227 h 1304"/>
                <a:gd name="T92" fmla="*/ 567 w 908"/>
                <a:gd name="T93" fmla="*/ 170 h 1304"/>
                <a:gd name="T94" fmla="*/ 511 w 908"/>
                <a:gd name="T95" fmla="*/ 170 h 1304"/>
                <a:gd name="T96" fmla="*/ 511 w 908"/>
                <a:gd name="T97" fmla="*/ 113 h 1304"/>
                <a:gd name="T98" fmla="*/ 397 w 908"/>
                <a:gd name="T99" fmla="*/ 113 h 1304"/>
                <a:gd name="T100" fmla="*/ 397 w 908"/>
                <a:gd name="T101" fmla="*/ 57 h 1304"/>
                <a:gd name="T102" fmla="*/ 341 w 908"/>
                <a:gd name="T103" fmla="*/ 57 h 1304"/>
                <a:gd name="T104" fmla="*/ 341 w 908"/>
                <a:gd name="T10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8" h="1304">
                  <a:moveTo>
                    <a:pt x="34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10"/>
                  </a:lnTo>
                  <a:lnTo>
                    <a:pt x="227" y="510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171" y="1021"/>
                  </a:lnTo>
                  <a:lnTo>
                    <a:pt x="171" y="1191"/>
                  </a:lnTo>
                  <a:lnTo>
                    <a:pt x="284" y="1191"/>
                  </a:lnTo>
                  <a:lnTo>
                    <a:pt x="284" y="1248"/>
                  </a:lnTo>
                  <a:lnTo>
                    <a:pt x="341" y="1248"/>
                  </a:lnTo>
                  <a:lnTo>
                    <a:pt x="341" y="1304"/>
                  </a:lnTo>
                  <a:lnTo>
                    <a:pt x="454" y="1304"/>
                  </a:lnTo>
                  <a:lnTo>
                    <a:pt x="454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94" y="1191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2" name="Freeform 18">
              <a:extLst>
                <a:ext uri="{FF2B5EF4-FFF2-40B4-BE49-F238E27FC236}">
                  <a16:creationId xmlns:a16="http://schemas.microsoft.com/office/drawing/2014/main" id="{546B739C-60E9-41C0-AA89-5CA2244DC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081"/>
              <a:ext cx="1928" cy="2778"/>
            </a:xfrm>
            <a:custGeom>
              <a:avLst/>
              <a:gdLst>
                <a:gd name="T0" fmla="*/ 227 w 1928"/>
                <a:gd name="T1" fmla="*/ 113 h 2778"/>
                <a:gd name="T2" fmla="*/ 284 w 1928"/>
                <a:gd name="T3" fmla="*/ 0 h 2778"/>
                <a:gd name="T4" fmla="*/ 397 w 1928"/>
                <a:gd name="T5" fmla="*/ 170 h 2778"/>
                <a:gd name="T6" fmla="*/ 454 w 1928"/>
                <a:gd name="T7" fmla="*/ 227 h 2778"/>
                <a:gd name="T8" fmla="*/ 510 w 1928"/>
                <a:gd name="T9" fmla="*/ 283 h 2778"/>
                <a:gd name="T10" fmla="*/ 567 w 1928"/>
                <a:gd name="T11" fmla="*/ 113 h 2778"/>
                <a:gd name="T12" fmla="*/ 794 w 1928"/>
                <a:gd name="T13" fmla="*/ 170 h 2778"/>
                <a:gd name="T14" fmla="*/ 907 w 1928"/>
                <a:gd name="T15" fmla="*/ 0 h 2778"/>
                <a:gd name="T16" fmla="*/ 1021 w 1928"/>
                <a:gd name="T17" fmla="*/ 56 h 2778"/>
                <a:gd name="T18" fmla="*/ 1077 w 1928"/>
                <a:gd name="T19" fmla="*/ 113 h 2778"/>
                <a:gd name="T20" fmla="*/ 1191 w 1928"/>
                <a:gd name="T21" fmla="*/ 170 h 2778"/>
                <a:gd name="T22" fmla="*/ 1247 w 1928"/>
                <a:gd name="T23" fmla="*/ 283 h 2778"/>
                <a:gd name="T24" fmla="*/ 1304 w 1928"/>
                <a:gd name="T25" fmla="*/ 397 h 2778"/>
                <a:gd name="T26" fmla="*/ 1418 w 1928"/>
                <a:gd name="T27" fmla="*/ 510 h 2778"/>
                <a:gd name="T28" fmla="*/ 1474 w 1928"/>
                <a:gd name="T29" fmla="*/ 567 h 2778"/>
                <a:gd name="T30" fmla="*/ 1531 w 1928"/>
                <a:gd name="T31" fmla="*/ 623 h 2778"/>
                <a:gd name="T32" fmla="*/ 1758 w 1928"/>
                <a:gd name="T33" fmla="*/ 850 h 2778"/>
                <a:gd name="T34" fmla="*/ 1644 w 1928"/>
                <a:gd name="T35" fmla="*/ 964 h 2778"/>
                <a:gd name="T36" fmla="*/ 1871 w 1928"/>
                <a:gd name="T37" fmla="*/ 1190 h 2778"/>
                <a:gd name="T38" fmla="*/ 1928 w 1928"/>
                <a:gd name="T39" fmla="*/ 1417 h 2778"/>
                <a:gd name="T40" fmla="*/ 1871 w 1928"/>
                <a:gd name="T41" fmla="*/ 1531 h 2778"/>
                <a:gd name="T42" fmla="*/ 1928 w 1928"/>
                <a:gd name="T43" fmla="*/ 1644 h 2778"/>
                <a:gd name="T44" fmla="*/ 1871 w 1928"/>
                <a:gd name="T45" fmla="*/ 1984 h 2778"/>
                <a:gd name="T46" fmla="*/ 1928 w 1928"/>
                <a:gd name="T47" fmla="*/ 2098 h 2778"/>
                <a:gd name="T48" fmla="*/ 1871 w 1928"/>
                <a:gd name="T49" fmla="*/ 2211 h 2778"/>
                <a:gd name="T50" fmla="*/ 1928 w 1928"/>
                <a:gd name="T51" fmla="*/ 2268 h 2778"/>
                <a:gd name="T52" fmla="*/ 1871 w 1928"/>
                <a:gd name="T53" fmla="*/ 2381 h 2778"/>
                <a:gd name="T54" fmla="*/ 1814 w 1928"/>
                <a:gd name="T55" fmla="*/ 2438 h 2778"/>
                <a:gd name="T56" fmla="*/ 1644 w 1928"/>
                <a:gd name="T57" fmla="*/ 2551 h 2778"/>
                <a:gd name="T58" fmla="*/ 1588 w 1928"/>
                <a:gd name="T59" fmla="*/ 2665 h 2778"/>
                <a:gd name="T60" fmla="*/ 1418 w 1928"/>
                <a:gd name="T61" fmla="*/ 2721 h 2778"/>
                <a:gd name="T62" fmla="*/ 1361 w 1928"/>
                <a:gd name="T63" fmla="*/ 2778 h 2778"/>
                <a:gd name="T64" fmla="*/ 1247 w 1928"/>
                <a:gd name="T65" fmla="*/ 2608 h 2778"/>
                <a:gd name="T66" fmla="*/ 1304 w 1928"/>
                <a:gd name="T67" fmla="*/ 2438 h 2778"/>
                <a:gd name="T68" fmla="*/ 1247 w 1928"/>
                <a:gd name="T69" fmla="*/ 2324 h 2778"/>
                <a:gd name="T70" fmla="*/ 1191 w 1928"/>
                <a:gd name="T71" fmla="*/ 2211 h 2778"/>
                <a:gd name="T72" fmla="*/ 1134 w 1928"/>
                <a:gd name="T73" fmla="*/ 2154 h 2778"/>
                <a:gd name="T74" fmla="*/ 1021 w 1928"/>
                <a:gd name="T75" fmla="*/ 2098 h 2778"/>
                <a:gd name="T76" fmla="*/ 907 w 1928"/>
                <a:gd name="T77" fmla="*/ 2154 h 2778"/>
                <a:gd name="T78" fmla="*/ 851 w 1928"/>
                <a:gd name="T79" fmla="*/ 2211 h 2778"/>
                <a:gd name="T80" fmla="*/ 680 w 1928"/>
                <a:gd name="T81" fmla="*/ 2098 h 2778"/>
                <a:gd name="T82" fmla="*/ 624 w 1928"/>
                <a:gd name="T83" fmla="*/ 2154 h 2778"/>
                <a:gd name="T84" fmla="*/ 510 w 1928"/>
                <a:gd name="T85" fmla="*/ 2381 h 2778"/>
                <a:gd name="T86" fmla="*/ 454 w 1928"/>
                <a:gd name="T87" fmla="*/ 2495 h 2778"/>
                <a:gd name="T88" fmla="*/ 397 w 1928"/>
                <a:gd name="T89" fmla="*/ 2551 h 2778"/>
                <a:gd name="T90" fmla="*/ 170 w 1928"/>
                <a:gd name="T91" fmla="*/ 2495 h 2778"/>
                <a:gd name="T92" fmla="*/ 113 w 1928"/>
                <a:gd name="T93" fmla="*/ 2211 h 2778"/>
                <a:gd name="T94" fmla="*/ 170 w 1928"/>
                <a:gd name="T95" fmla="*/ 2154 h 2778"/>
                <a:gd name="T96" fmla="*/ 227 w 1928"/>
                <a:gd name="T97" fmla="*/ 1984 h 2778"/>
                <a:gd name="T98" fmla="*/ 170 w 1928"/>
                <a:gd name="T99" fmla="*/ 1701 h 2778"/>
                <a:gd name="T100" fmla="*/ 113 w 1928"/>
                <a:gd name="T101" fmla="*/ 1644 h 2778"/>
                <a:gd name="T102" fmla="*/ 0 w 1928"/>
                <a:gd name="T103" fmla="*/ 1474 h 2778"/>
                <a:gd name="T104" fmla="*/ 170 w 1928"/>
                <a:gd name="T105" fmla="*/ 1247 h 2778"/>
                <a:gd name="T106" fmla="*/ 227 w 1928"/>
                <a:gd name="T107" fmla="*/ 1020 h 2778"/>
                <a:gd name="T108" fmla="*/ 170 w 1928"/>
                <a:gd name="T109" fmla="*/ 794 h 2778"/>
                <a:gd name="T110" fmla="*/ 227 w 1928"/>
                <a:gd name="T111" fmla="*/ 680 h 2778"/>
                <a:gd name="T112" fmla="*/ 284 w 1928"/>
                <a:gd name="T113" fmla="*/ 453 h 2778"/>
                <a:gd name="T114" fmla="*/ 227 w 1928"/>
                <a:gd name="T115" fmla="*/ 397 h 2778"/>
                <a:gd name="T116" fmla="*/ 170 w 1928"/>
                <a:gd name="T117" fmla="*/ 227 h 2778"/>
                <a:gd name="T118" fmla="*/ 113 w 1928"/>
                <a:gd name="T119" fmla="*/ 113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28" h="2778">
                  <a:moveTo>
                    <a:pt x="113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83"/>
                  </a:lnTo>
                  <a:lnTo>
                    <a:pt x="1304" y="28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3"/>
                  </a:lnTo>
                  <a:lnTo>
                    <a:pt x="1758" y="623"/>
                  </a:lnTo>
                  <a:lnTo>
                    <a:pt x="1758" y="850"/>
                  </a:lnTo>
                  <a:lnTo>
                    <a:pt x="1644" y="850"/>
                  </a:lnTo>
                  <a:lnTo>
                    <a:pt x="1644" y="964"/>
                  </a:lnTo>
                  <a:lnTo>
                    <a:pt x="1871" y="964"/>
                  </a:lnTo>
                  <a:lnTo>
                    <a:pt x="1871" y="1190"/>
                  </a:lnTo>
                  <a:lnTo>
                    <a:pt x="1928" y="1190"/>
                  </a:lnTo>
                  <a:lnTo>
                    <a:pt x="1928" y="1417"/>
                  </a:lnTo>
                  <a:lnTo>
                    <a:pt x="1871" y="1417"/>
                  </a:lnTo>
                  <a:lnTo>
                    <a:pt x="1871" y="1531"/>
                  </a:lnTo>
                  <a:lnTo>
                    <a:pt x="1928" y="1531"/>
                  </a:lnTo>
                  <a:lnTo>
                    <a:pt x="1928" y="1644"/>
                  </a:lnTo>
                  <a:lnTo>
                    <a:pt x="1871" y="1644"/>
                  </a:lnTo>
                  <a:lnTo>
                    <a:pt x="1871" y="1984"/>
                  </a:lnTo>
                  <a:lnTo>
                    <a:pt x="1928" y="1984"/>
                  </a:lnTo>
                  <a:lnTo>
                    <a:pt x="1928" y="2098"/>
                  </a:lnTo>
                  <a:lnTo>
                    <a:pt x="1871" y="2098"/>
                  </a:lnTo>
                  <a:lnTo>
                    <a:pt x="1871" y="2211"/>
                  </a:lnTo>
                  <a:lnTo>
                    <a:pt x="1928" y="2211"/>
                  </a:lnTo>
                  <a:lnTo>
                    <a:pt x="1928" y="2268"/>
                  </a:lnTo>
                  <a:lnTo>
                    <a:pt x="1871" y="2268"/>
                  </a:lnTo>
                  <a:lnTo>
                    <a:pt x="1871" y="2381"/>
                  </a:lnTo>
                  <a:lnTo>
                    <a:pt x="1814" y="2381"/>
                  </a:lnTo>
                  <a:lnTo>
                    <a:pt x="1814" y="2438"/>
                  </a:lnTo>
                  <a:lnTo>
                    <a:pt x="1644" y="2438"/>
                  </a:lnTo>
                  <a:lnTo>
                    <a:pt x="1644" y="2551"/>
                  </a:lnTo>
                  <a:lnTo>
                    <a:pt x="1588" y="2551"/>
                  </a:lnTo>
                  <a:lnTo>
                    <a:pt x="1588" y="2665"/>
                  </a:lnTo>
                  <a:lnTo>
                    <a:pt x="1418" y="2665"/>
                  </a:lnTo>
                  <a:lnTo>
                    <a:pt x="1418" y="2721"/>
                  </a:lnTo>
                  <a:lnTo>
                    <a:pt x="1361" y="2721"/>
                  </a:lnTo>
                  <a:lnTo>
                    <a:pt x="1361" y="2778"/>
                  </a:lnTo>
                  <a:lnTo>
                    <a:pt x="1247" y="2778"/>
                  </a:lnTo>
                  <a:lnTo>
                    <a:pt x="1247" y="2608"/>
                  </a:lnTo>
                  <a:lnTo>
                    <a:pt x="1304" y="2608"/>
                  </a:lnTo>
                  <a:lnTo>
                    <a:pt x="1304" y="2438"/>
                  </a:lnTo>
                  <a:lnTo>
                    <a:pt x="1247" y="2438"/>
                  </a:lnTo>
                  <a:lnTo>
                    <a:pt x="1247" y="2324"/>
                  </a:lnTo>
                  <a:lnTo>
                    <a:pt x="1191" y="2324"/>
                  </a:lnTo>
                  <a:lnTo>
                    <a:pt x="1191" y="2211"/>
                  </a:lnTo>
                  <a:lnTo>
                    <a:pt x="1134" y="2211"/>
                  </a:lnTo>
                  <a:lnTo>
                    <a:pt x="1134" y="2154"/>
                  </a:lnTo>
                  <a:lnTo>
                    <a:pt x="1021" y="2154"/>
                  </a:lnTo>
                  <a:lnTo>
                    <a:pt x="1021" y="2098"/>
                  </a:lnTo>
                  <a:lnTo>
                    <a:pt x="907" y="2098"/>
                  </a:lnTo>
                  <a:lnTo>
                    <a:pt x="907" y="2154"/>
                  </a:lnTo>
                  <a:lnTo>
                    <a:pt x="851" y="2154"/>
                  </a:lnTo>
                  <a:lnTo>
                    <a:pt x="851" y="2211"/>
                  </a:lnTo>
                  <a:lnTo>
                    <a:pt x="680" y="2211"/>
                  </a:lnTo>
                  <a:lnTo>
                    <a:pt x="680" y="2098"/>
                  </a:lnTo>
                  <a:lnTo>
                    <a:pt x="624" y="2098"/>
                  </a:lnTo>
                  <a:lnTo>
                    <a:pt x="624" y="2154"/>
                  </a:lnTo>
                  <a:lnTo>
                    <a:pt x="510" y="2154"/>
                  </a:lnTo>
                  <a:lnTo>
                    <a:pt x="510" y="2381"/>
                  </a:lnTo>
                  <a:lnTo>
                    <a:pt x="454" y="2381"/>
                  </a:lnTo>
                  <a:lnTo>
                    <a:pt x="454" y="2495"/>
                  </a:lnTo>
                  <a:lnTo>
                    <a:pt x="397" y="2495"/>
                  </a:lnTo>
                  <a:lnTo>
                    <a:pt x="397" y="2551"/>
                  </a:lnTo>
                  <a:lnTo>
                    <a:pt x="170" y="2551"/>
                  </a:lnTo>
                  <a:lnTo>
                    <a:pt x="170" y="2495"/>
                  </a:lnTo>
                  <a:lnTo>
                    <a:pt x="113" y="2495"/>
                  </a:lnTo>
                  <a:lnTo>
                    <a:pt x="113" y="2211"/>
                  </a:lnTo>
                  <a:lnTo>
                    <a:pt x="170" y="2211"/>
                  </a:lnTo>
                  <a:lnTo>
                    <a:pt x="170" y="2154"/>
                  </a:lnTo>
                  <a:lnTo>
                    <a:pt x="227" y="2154"/>
                  </a:lnTo>
                  <a:lnTo>
                    <a:pt x="227" y="1984"/>
                  </a:lnTo>
                  <a:lnTo>
                    <a:pt x="170" y="1984"/>
                  </a:lnTo>
                  <a:lnTo>
                    <a:pt x="170" y="1701"/>
                  </a:lnTo>
                  <a:lnTo>
                    <a:pt x="113" y="1701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74"/>
                  </a:lnTo>
                  <a:lnTo>
                    <a:pt x="170" y="147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03" name="Group 19">
            <a:extLst>
              <a:ext uri="{FF2B5EF4-FFF2-40B4-BE49-F238E27FC236}">
                <a16:creationId xmlns:a16="http://schemas.microsoft.com/office/drawing/2014/main" id="{26508FBD-5BCD-4820-8F23-D14C5964FCE9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4260850"/>
            <a:ext cx="841375" cy="211138"/>
            <a:chOff x="1480" y="585"/>
            <a:chExt cx="530" cy="133"/>
          </a:xfrm>
        </p:grpSpPr>
        <p:sp>
          <p:nvSpPr>
            <p:cNvPr id="16404" name="WordArt 20">
              <a:extLst>
                <a:ext uri="{FF2B5EF4-FFF2-40B4-BE49-F238E27FC236}">
                  <a16:creationId xmlns:a16="http://schemas.microsoft.com/office/drawing/2014/main" id="{F82BE9FE-2E88-40B2-9F28-0A60A00636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529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  <p:sp>
          <p:nvSpPr>
            <p:cNvPr id="16405" name="WordArt 21">
              <a:extLst>
                <a:ext uri="{FF2B5EF4-FFF2-40B4-BE49-F238E27FC236}">
                  <a16:creationId xmlns:a16="http://schemas.microsoft.com/office/drawing/2014/main" id="{B552C86E-6795-44A9-89AB-C53AC3E3F3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529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</p:grpSp>
      <p:grpSp>
        <p:nvGrpSpPr>
          <p:cNvPr id="16406" name="Group 22">
            <a:extLst>
              <a:ext uri="{FF2B5EF4-FFF2-40B4-BE49-F238E27FC236}">
                <a16:creationId xmlns:a16="http://schemas.microsoft.com/office/drawing/2014/main" id="{C785305E-F86F-4399-9ACE-56240AAE0FD5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340350"/>
            <a:ext cx="630238" cy="211138"/>
            <a:chOff x="404" y="982"/>
            <a:chExt cx="397" cy="133"/>
          </a:xfrm>
        </p:grpSpPr>
        <p:sp>
          <p:nvSpPr>
            <p:cNvPr id="16407" name="WordArt 23">
              <a:extLst>
                <a:ext uri="{FF2B5EF4-FFF2-40B4-BE49-F238E27FC236}">
                  <a16:creationId xmlns:a16="http://schemas.microsoft.com/office/drawing/2014/main" id="{160361D8-D5E2-4C63-8C73-8FA215A34F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4" y="98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  <p:sp>
          <p:nvSpPr>
            <p:cNvPr id="16408" name="WordArt 24">
              <a:extLst>
                <a:ext uri="{FF2B5EF4-FFF2-40B4-BE49-F238E27FC236}">
                  <a16:creationId xmlns:a16="http://schemas.microsoft.com/office/drawing/2014/main" id="{35B6C3DE-7FCB-4EB8-9696-59208BAAB1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5" y="98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</p:grpSp>
      <p:grpSp>
        <p:nvGrpSpPr>
          <p:cNvPr id="16409" name="Group 25">
            <a:extLst>
              <a:ext uri="{FF2B5EF4-FFF2-40B4-BE49-F238E27FC236}">
                <a16:creationId xmlns:a16="http://schemas.microsoft.com/office/drawing/2014/main" id="{86D8DB0A-C563-4288-AAF0-F5AEE4DB4FB0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179763"/>
            <a:ext cx="630237" cy="211137"/>
            <a:chOff x="442" y="1247"/>
            <a:chExt cx="397" cy="133"/>
          </a:xfrm>
        </p:grpSpPr>
        <p:sp>
          <p:nvSpPr>
            <p:cNvPr id="16410" name="WordArt 26">
              <a:extLst>
                <a:ext uri="{FF2B5EF4-FFF2-40B4-BE49-F238E27FC236}">
                  <a16:creationId xmlns:a16="http://schemas.microsoft.com/office/drawing/2014/main" id="{AA2A73DA-7631-4841-B37F-D5500A8672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" y="12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  <p:sp>
          <p:nvSpPr>
            <p:cNvPr id="16411" name="WordArt 27">
              <a:extLst>
                <a:ext uri="{FF2B5EF4-FFF2-40B4-BE49-F238E27FC236}">
                  <a16:creationId xmlns:a16="http://schemas.microsoft.com/office/drawing/2014/main" id="{467682F3-8355-45F1-ACA2-2DDDCD8BFB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" y="12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</p:grpSp>
      <p:grpSp>
        <p:nvGrpSpPr>
          <p:cNvPr id="16412" name="Group 28">
            <a:extLst>
              <a:ext uri="{FF2B5EF4-FFF2-40B4-BE49-F238E27FC236}">
                <a16:creationId xmlns:a16="http://schemas.microsoft.com/office/drawing/2014/main" id="{DBAC8B4C-9205-4D1D-ADBE-400710484140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909888"/>
            <a:ext cx="630237" cy="211137"/>
            <a:chOff x="459" y="1549"/>
            <a:chExt cx="397" cy="133"/>
          </a:xfrm>
        </p:grpSpPr>
        <p:sp>
          <p:nvSpPr>
            <p:cNvPr id="16413" name="WordArt 29">
              <a:extLst>
                <a:ext uri="{FF2B5EF4-FFF2-40B4-BE49-F238E27FC236}">
                  <a16:creationId xmlns:a16="http://schemas.microsoft.com/office/drawing/2014/main" id="{137CE67E-A7D8-4EE1-A924-6B4D5B155B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4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  <p:sp>
          <p:nvSpPr>
            <p:cNvPr id="16414" name="WordArt 30">
              <a:extLst>
                <a:ext uri="{FF2B5EF4-FFF2-40B4-BE49-F238E27FC236}">
                  <a16:creationId xmlns:a16="http://schemas.microsoft.com/office/drawing/2014/main" id="{92E9C959-B245-4C26-AB8A-DBC063D7BD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</p:grpSp>
      <p:grpSp>
        <p:nvGrpSpPr>
          <p:cNvPr id="16415" name="Group 31">
            <a:extLst>
              <a:ext uri="{FF2B5EF4-FFF2-40B4-BE49-F238E27FC236}">
                <a16:creationId xmlns:a16="http://schemas.microsoft.com/office/drawing/2014/main" id="{DA586F64-2970-4686-8AE8-719546A9C011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3044825"/>
            <a:ext cx="630238" cy="211138"/>
            <a:chOff x="497" y="1814"/>
            <a:chExt cx="397" cy="133"/>
          </a:xfrm>
        </p:grpSpPr>
        <p:sp>
          <p:nvSpPr>
            <p:cNvPr id="16416" name="WordArt 32">
              <a:extLst>
                <a:ext uri="{FF2B5EF4-FFF2-40B4-BE49-F238E27FC236}">
                  <a16:creationId xmlns:a16="http://schemas.microsoft.com/office/drawing/2014/main" id="{EEE20EE8-F8B0-4ECF-B8E8-8DFC98C667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" y="181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  <p:sp>
          <p:nvSpPr>
            <p:cNvPr id="16417" name="WordArt 33">
              <a:extLst>
                <a:ext uri="{FF2B5EF4-FFF2-40B4-BE49-F238E27FC236}">
                  <a16:creationId xmlns:a16="http://schemas.microsoft.com/office/drawing/2014/main" id="{FB0FDFF2-8DB5-43C5-BF1F-C3E77CCCD0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8" y="181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</p:grpSp>
      <p:grpSp>
        <p:nvGrpSpPr>
          <p:cNvPr id="16418" name="Group 34">
            <a:extLst>
              <a:ext uri="{FF2B5EF4-FFF2-40B4-BE49-F238E27FC236}">
                <a16:creationId xmlns:a16="http://schemas.microsoft.com/office/drawing/2014/main" id="{E7F08B3E-763A-4BD0-9034-E3573EF68204}"/>
              </a:ext>
            </a:extLst>
          </p:cNvPr>
          <p:cNvGrpSpPr>
            <a:grpSpLocks/>
          </p:cNvGrpSpPr>
          <p:nvPr/>
        </p:nvGrpSpPr>
        <p:grpSpPr bwMode="auto">
          <a:xfrm>
            <a:off x="2574925" y="1695450"/>
            <a:ext cx="630238" cy="211138"/>
            <a:chOff x="517" y="2229"/>
            <a:chExt cx="397" cy="133"/>
          </a:xfrm>
        </p:grpSpPr>
        <p:sp>
          <p:nvSpPr>
            <p:cNvPr id="16419" name="WordArt 35">
              <a:extLst>
                <a:ext uri="{FF2B5EF4-FFF2-40B4-BE49-F238E27FC236}">
                  <a16:creationId xmlns:a16="http://schemas.microsoft.com/office/drawing/2014/main" id="{EDBD4942-3240-487E-B5A8-BA5369CE17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222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  <p:sp>
          <p:nvSpPr>
            <p:cNvPr id="16420" name="WordArt 36">
              <a:extLst>
                <a:ext uri="{FF2B5EF4-FFF2-40B4-BE49-F238E27FC236}">
                  <a16:creationId xmlns:a16="http://schemas.microsoft.com/office/drawing/2014/main" id="{44A94A5D-684F-4A6D-A8E8-2C4EBC8930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8" y="223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</p:grpSp>
      <p:grpSp>
        <p:nvGrpSpPr>
          <p:cNvPr id="16421" name="Group 37">
            <a:extLst>
              <a:ext uri="{FF2B5EF4-FFF2-40B4-BE49-F238E27FC236}">
                <a16:creationId xmlns:a16="http://schemas.microsoft.com/office/drawing/2014/main" id="{B56630D1-7158-4C37-9C34-C86BE7E7405D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600825"/>
            <a:ext cx="630237" cy="211138"/>
            <a:chOff x="555" y="2494"/>
            <a:chExt cx="397" cy="133"/>
          </a:xfrm>
        </p:grpSpPr>
        <p:sp>
          <p:nvSpPr>
            <p:cNvPr id="16422" name="WordArt 38">
              <a:extLst>
                <a:ext uri="{FF2B5EF4-FFF2-40B4-BE49-F238E27FC236}">
                  <a16:creationId xmlns:a16="http://schemas.microsoft.com/office/drawing/2014/main" id="{F1319EBE-5D40-4120-827D-D2ECF5FBA6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5" y="249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  <p:sp>
          <p:nvSpPr>
            <p:cNvPr id="16423" name="WordArt 39">
              <a:extLst>
                <a:ext uri="{FF2B5EF4-FFF2-40B4-BE49-F238E27FC236}">
                  <a16:creationId xmlns:a16="http://schemas.microsoft.com/office/drawing/2014/main" id="{38AC18DE-16FE-4BE3-8146-5B9BD8678C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6" y="249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</p:grpSp>
      <p:grpSp>
        <p:nvGrpSpPr>
          <p:cNvPr id="16424" name="Group 40">
            <a:extLst>
              <a:ext uri="{FF2B5EF4-FFF2-40B4-BE49-F238E27FC236}">
                <a16:creationId xmlns:a16="http://schemas.microsoft.com/office/drawing/2014/main" id="{1D563D98-D2F3-4A1A-AD23-AEC75A86EAB2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2820988"/>
            <a:ext cx="630238" cy="211137"/>
            <a:chOff x="572" y="2796"/>
            <a:chExt cx="397" cy="133"/>
          </a:xfrm>
        </p:grpSpPr>
        <p:sp>
          <p:nvSpPr>
            <p:cNvPr id="16425" name="WordArt 41">
              <a:extLst>
                <a:ext uri="{FF2B5EF4-FFF2-40B4-BE49-F238E27FC236}">
                  <a16:creationId xmlns:a16="http://schemas.microsoft.com/office/drawing/2014/main" id="{444922CE-92FB-4267-BFE8-E60EFF9A48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796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  <p:sp>
          <p:nvSpPr>
            <p:cNvPr id="16426" name="WordArt 42">
              <a:extLst>
                <a:ext uri="{FF2B5EF4-FFF2-40B4-BE49-F238E27FC236}">
                  <a16:creationId xmlns:a16="http://schemas.microsoft.com/office/drawing/2014/main" id="{38B92B48-9949-4B2D-9662-FD220295B8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797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</p:grpSp>
      <p:grpSp>
        <p:nvGrpSpPr>
          <p:cNvPr id="16427" name="Group 43">
            <a:extLst>
              <a:ext uri="{FF2B5EF4-FFF2-40B4-BE49-F238E27FC236}">
                <a16:creationId xmlns:a16="http://schemas.microsoft.com/office/drawing/2014/main" id="{87C06293-874A-4218-A085-2C4F8C210E68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360738"/>
            <a:ext cx="630237" cy="211137"/>
            <a:chOff x="610" y="3061"/>
            <a:chExt cx="397" cy="133"/>
          </a:xfrm>
        </p:grpSpPr>
        <p:sp>
          <p:nvSpPr>
            <p:cNvPr id="16428" name="WordArt 44">
              <a:extLst>
                <a:ext uri="{FF2B5EF4-FFF2-40B4-BE49-F238E27FC236}">
                  <a16:creationId xmlns:a16="http://schemas.microsoft.com/office/drawing/2014/main" id="{EDC56384-73C5-42A7-8CBE-8CFC74A24C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" y="3061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  <p:sp>
          <p:nvSpPr>
            <p:cNvPr id="16429" name="WordArt 45">
              <a:extLst>
                <a:ext uri="{FF2B5EF4-FFF2-40B4-BE49-F238E27FC236}">
                  <a16:creationId xmlns:a16="http://schemas.microsoft.com/office/drawing/2014/main" id="{D2B71FDE-90B1-4EF1-864A-7DCC2C06DE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2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</p:grpSp>
      <p:grpSp>
        <p:nvGrpSpPr>
          <p:cNvPr id="16430" name="Group 46">
            <a:extLst>
              <a:ext uri="{FF2B5EF4-FFF2-40B4-BE49-F238E27FC236}">
                <a16:creationId xmlns:a16="http://schemas.microsoft.com/office/drawing/2014/main" id="{1554E5E9-D1FC-41AF-814C-B638EA547DF8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4756150"/>
            <a:ext cx="630238" cy="211138"/>
            <a:chOff x="346" y="3363"/>
            <a:chExt cx="397" cy="133"/>
          </a:xfrm>
        </p:grpSpPr>
        <p:sp>
          <p:nvSpPr>
            <p:cNvPr id="16431" name="WordArt 47">
              <a:extLst>
                <a:ext uri="{FF2B5EF4-FFF2-40B4-BE49-F238E27FC236}">
                  <a16:creationId xmlns:a16="http://schemas.microsoft.com/office/drawing/2014/main" id="{A0D45356-8440-4D72-B97F-072030D44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3363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  <p:sp>
          <p:nvSpPr>
            <p:cNvPr id="16432" name="WordArt 48">
              <a:extLst>
                <a:ext uri="{FF2B5EF4-FFF2-40B4-BE49-F238E27FC236}">
                  <a16:creationId xmlns:a16="http://schemas.microsoft.com/office/drawing/2014/main" id="{037B22E4-61B9-4AED-9AC4-9CA08E8BFA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3364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</p:grpSp>
      <p:grpSp>
        <p:nvGrpSpPr>
          <p:cNvPr id="16433" name="Group 49">
            <a:extLst>
              <a:ext uri="{FF2B5EF4-FFF2-40B4-BE49-F238E27FC236}">
                <a16:creationId xmlns:a16="http://schemas.microsoft.com/office/drawing/2014/main" id="{AA2C09C4-718E-48EC-8EBC-6846D97F1AC7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5295900"/>
            <a:ext cx="630237" cy="211138"/>
            <a:chOff x="384" y="3628"/>
            <a:chExt cx="397" cy="133"/>
          </a:xfrm>
        </p:grpSpPr>
        <p:sp>
          <p:nvSpPr>
            <p:cNvPr id="16434" name="WordArt 50">
              <a:extLst>
                <a:ext uri="{FF2B5EF4-FFF2-40B4-BE49-F238E27FC236}">
                  <a16:creationId xmlns:a16="http://schemas.microsoft.com/office/drawing/2014/main" id="{E5FF1BA4-8788-45AD-A82A-A53400F3B1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" y="3628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  <p:sp>
          <p:nvSpPr>
            <p:cNvPr id="16435" name="WordArt 51">
              <a:extLst>
                <a:ext uri="{FF2B5EF4-FFF2-40B4-BE49-F238E27FC236}">
                  <a16:creationId xmlns:a16="http://schemas.microsoft.com/office/drawing/2014/main" id="{FFCFE26F-ED64-499F-86EC-73A7BC3013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5" y="3629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</p:grpSp>
      <p:grpSp>
        <p:nvGrpSpPr>
          <p:cNvPr id="16436" name="Group 52">
            <a:extLst>
              <a:ext uri="{FF2B5EF4-FFF2-40B4-BE49-F238E27FC236}">
                <a16:creationId xmlns:a16="http://schemas.microsoft.com/office/drawing/2014/main" id="{F9077BA7-326E-497C-A3B2-F7391173777C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4229100"/>
            <a:ext cx="630238" cy="211138"/>
            <a:chOff x="401" y="3930"/>
            <a:chExt cx="397" cy="133"/>
          </a:xfrm>
        </p:grpSpPr>
        <p:sp>
          <p:nvSpPr>
            <p:cNvPr id="16437" name="WordArt 53">
              <a:extLst>
                <a:ext uri="{FF2B5EF4-FFF2-40B4-BE49-F238E27FC236}">
                  <a16:creationId xmlns:a16="http://schemas.microsoft.com/office/drawing/2014/main" id="{60D6682F-8910-4A84-94AA-AA55D8564B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1" y="3930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  <p:sp>
          <p:nvSpPr>
            <p:cNvPr id="16438" name="WordArt 54">
              <a:extLst>
                <a:ext uri="{FF2B5EF4-FFF2-40B4-BE49-F238E27FC236}">
                  <a16:creationId xmlns:a16="http://schemas.microsoft.com/office/drawing/2014/main" id="{C9C7BAE6-083D-4C02-AE9C-65177FD095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3931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</p:grpSp>
      <p:grpSp>
        <p:nvGrpSpPr>
          <p:cNvPr id="16439" name="Group 55">
            <a:extLst>
              <a:ext uri="{FF2B5EF4-FFF2-40B4-BE49-F238E27FC236}">
                <a16:creationId xmlns:a16="http://schemas.microsoft.com/office/drawing/2014/main" id="{062C5C99-4F39-4D36-9319-176AFFED59AE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839788"/>
            <a:ext cx="630237" cy="211137"/>
            <a:chOff x="439" y="4195"/>
            <a:chExt cx="397" cy="133"/>
          </a:xfrm>
        </p:grpSpPr>
        <p:sp>
          <p:nvSpPr>
            <p:cNvPr id="16440" name="WordArt 56">
              <a:extLst>
                <a:ext uri="{FF2B5EF4-FFF2-40B4-BE49-F238E27FC236}">
                  <a16:creationId xmlns:a16="http://schemas.microsoft.com/office/drawing/2014/main" id="{7F35958D-D874-47B1-A42C-68ABDA73DE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9" y="4195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  <p:sp>
          <p:nvSpPr>
            <p:cNvPr id="16441" name="WordArt 57">
              <a:extLst>
                <a:ext uri="{FF2B5EF4-FFF2-40B4-BE49-F238E27FC236}">
                  <a16:creationId xmlns:a16="http://schemas.microsoft.com/office/drawing/2014/main" id="{5CD6A337-9A00-4487-937F-712EA316D9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0" y="4196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</p:grpSp>
      <p:grpSp>
        <p:nvGrpSpPr>
          <p:cNvPr id="16442" name="Group 58">
            <a:extLst>
              <a:ext uri="{FF2B5EF4-FFF2-40B4-BE49-F238E27FC236}">
                <a16:creationId xmlns:a16="http://schemas.microsoft.com/office/drawing/2014/main" id="{A3A7B2A9-641B-43B7-8E44-BD498010135F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3630613"/>
            <a:ext cx="630238" cy="211137"/>
            <a:chOff x="1046" y="3647"/>
            <a:chExt cx="397" cy="133"/>
          </a:xfrm>
        </p:grpSpPr>
        <p:sp>
          <p:nvSpPr>
            <p:cNvPr id="16443" name="WordArt 59">
              <a:extLst>
                <a:ext uri="{FF2B5EF4-FFF2-40B4-BE49-F238E27FC236}">
                  <a16:creationId xmlns:a16="http://schemas.microsoft.com/office/drawing/2014/main" id="{E4C36BE1-2A71-4A83-B6DB-1977884961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6" y="36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  <p:sp>
          <p:nvSpPr>
            <p:cNvPr id="16444" name="WordArt 60">
              <a:extLst>
                <a:ext uri="{FF2B5EF4-FFF2-40B4-BE49-F238E27FC236}">
                  <a16:creationId xmlns:a16="http://schemas.microsoft.com/office/drawing/2014/main" id="{D6403FDC-6861-42F5-837E-C4EECF3B53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36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</p:grpSp>
      <p:grpSp>
        <p:nvGrpSpPr>
          <p:cNvPr id="16445" name="Group 61">
            <a:extLst>
              <a:ext uri="{FF2B5EF4-FFF2-40B4-BE49-F238E27FC236}">
                <a16:creationId xmlns:a16="http://schemas.microsoft.com/office/drawing/2014/main" id="{67BA38E4-1866-46F6-98EF-DF8AAA8A98D2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020763"/>
            <a:ext cx="630237" cy="211137"/>
            <a:chOff x="1084" y="3912"/>
            <a:chExt cx="397" cy="133"/>
          </a:xfrm>
        </p:grpSpPr>
        <p:sp>
          <p:nvSpPr>
            <p:cNvPr id="16446" name="WordArt 62">
              <a:extLst>
                <a:ext uri="{FF2B5EF4-FFF2-40B4-BE49-F238E27FC236}">
                  <a16:creationId xmlns:a16="http://schemas.microsoft.com/office/drawing/2014/main" id="{51345AD7-6493-4D01-8359-D12D5E2224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391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6447" name="WordArt 63">
              <a:extLst>
                <a:ext uri="{FF2B5EF4-FFF2-40B4-BE49-F238E27FC236}">
                  <a16:creationId xmlns:a16="http://schemas.microsoft.com/office/drawing/2014/main" id="{33D653E0-F64D-4FE8-B023-DFEA334AF5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5" y="391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1" name="Group 3">
            <a:extLst>
              <a:ext uri="{FF2B5EF4-FFF2-40B4-BE49-F238E27FC236}">
                <a16:creationId xmlns:a16="http://schemas.microsoft.com/office/drawing/2014/main" id="{732B96CA-2825-42A9-9085-383AD635A4EE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300038"/>
            <a:ext cx="10442575" cy="9001125"/>
            <a:chOff x="743" y="189"/>
            <a:chExt cx="6578" cy="5670"/>
          </a:xfrm>
        </p:grpSpPr>
        <p:sp>
          <p:nvSpPr>
            <p:cNvPr id="17412" name="Freeform 4">
              <a:extLst>
                <a:ext uri="{FF2B5EF4-FFF2-40B4-BE49-F238E27FC236}">
                  <a16:creationId xmlns:a16="http://schemas.microsoft.com/office/drawing/2014/main" id="{99D26DB7-CCB4-485E-BB59-3ABE4DD27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3024"/>
              <a:ext cx="2042" cy="2835"/>
            </a:xfrm>
            <a:custGeom>
              <a:avLst/>
              <a:gdLst>
                <a:gd name="T0" fmla="*/ 1928 w 2042"/>
                <a:gd name="T1" fmla="*/ 2495 h 2835"/>
                <a:gd name="T2" fmla="*/ 1928 w 2042"/>
                <a:gd name="T3" fmla="*/ 1474 h 2835"/>
                <a:gd name="T4" fmla="*/ 2042 w 2042"/>
                <a:gd name="T5" fmla="*/ 1474 h 2835"/>
                <a:gd name="T6" fmla="*/ 2042 w 2042"/>
                <a:gd name="T7" fmla="*/ 1247 h 2835"/>
                <a:gd name="T8" fmla="*/ 1928 w 2042"/>
                <a:gd name="T9" fmla="*/ 1247 h 2835"/>
                <a:gd name="T10" fmla="*/ 1928 w 2042"/>
                <a:gd name="T11" fmla="*/ 1021 h 2835"/>
                <a:gd name="T12" fmla="*/ 1815 w 2042"/>
                <a:gd name="T13" fmla="*/ 1021 h 2835"/>
                <a:gd name="T14" fmla="*/ 1815 w 2042"/>
                <a:gd name="T15" fmla="*/ 680 h 2835"/>
                <a:gd name="T16" fmla="*/ 1588 w 2042"/>
                <a:gd name="T17" fmla="*/ 680 h 2835"/>
                <a:gd name="T18" fmla="*/ 1588 w 2042"/>
                <a:gd name="T19" fmla="*/ 567 h 2835"/>
                <a:gd name="T20" fmla="*/ 1475 w 2042"/>
                <a:gd name="T21" fmla="*/ 567 h 2835"/>
                <a:gd name="T22" fmla="*/ 1475 w 2042"/>
                <a:gd name="T23" fmla="*/ 454 h 2835"/>
                <a:gd name="T24" fmla="*/ 1361 w 2042"/>
                <a:gd name="T25" fmla="*/ 454 h 2835"/>
                <a:gd name="T26" fmla="*/ 1361 w 2042"/>
                <a:gd name="T27" fmla="*/ 227 h 2835"/>
                <a:gd name="T28" fmla="*/ 1248 w 2042"/>
                <a:gd name="T29" fmla="*/ 227 h 2835"/>
                <a:gd name="T30" fmla="*/ 1248 w 2042"/>
                <a:gd name="T31" fmla="*/ 113 h 2835"/>
                <a:gd name="T32" fmla="*/ 1021 w 2042"/>
                <a:gd name="T33" fmla="*/ 113 h 2835"/>
                <a:gd name="T34" fmla="*/ 1021 w 2042"/>
                <a:gd name="T35" fmla="*/ 0 h 2835"/>
                <a:gd name="T36" fmla="*/ 908 w 2042"/>
                <a:gd name="T37" fmla="*/ 0 h 2835"/>
                <a:gd name="T38" fmla="*/ 908 w 2042"/>
                <a:gd name="T39" fmla="*/ 227 h 2835"/>
                <a:gd name="T40" fmla="*/ 681 w 2042"/>
                <a:gd name="T41" fmla="*/ 227 h 2835"/>
                <a:gd name="T42" fmla="*/ 681 w 2042"/>
                <a:gd name="T43" fmla="*/ 340 h 2835"/>
                <a:gd name="T44" fmla="*/ 567 w 2042"/>
                <a:gd name="T45" fmla="*/ 340 h 2835"/>
                <a:gd name="T46" fmla="*/ 567 w 2042"/>
                <a:gd name="T47" fmla="*/ 227 h 2835"/>
                <a:gd name="T48" fmla="*/ 341 w 2042"/>
                <a:gd name="T49" fmla="*/ 227 h 2835"/>
                <a:gd name="T50" fmla="*/ 341 w 2042"/>
                <a:gd name="T51" fmla="*/ 113 h 2835"/>
                <a:gd name="T52" fmla="*/ 227 w 2042"/>
                <a:gd name="T53" fmla="*/ 113 h 2835"/>
                <a:gd name="T54" fmla="*/ 227 w 2042"/>
                <a:gd name="T55" fmla="*/ 454 h 2835"/>
                <a:gd name="T56" fmla="*/ 341 w 2042"/>
                <a:gd name="T57" fmla="*/ 454 h 2835"/>
                <a:gd name="T58" fmla="*/ 341 w 2042"/>
                <a:gd name="T59" fmla="*/ 794 h 2835"/>
                <a:gd name="T60" fmla="*/ 227 w 2042"/>
                <a:gd name="T61" fmla="*/ 794 h 2835"/>
                <a:gd name="T62" fmla="*/ 227 w 2042"/>
                <a:gd name="T63" fmla="*/ 1588 h 2835"/>
                <a:gd name="T64" fmla="*/ 0 w 2042"/>
                <a:gd name="T65" fmla="*/ 1588 h 2835"/>
                <a:gd name="T66" fmla="*/ 0 w 2042"/>
                <a:gd name="T67" fmla="*/ 1701 h 2835"/>
                <a:gd name="T68" fmla="*/ 227 w 2042"/>
                <a:gd name="T69" fmla="*/ 1701 h 2835"/>
                <a:gd name="T70" fmla="*/ 227 w 2042"/>
                <a:gd name="T71" fmla="*/ 2608 h 2835"/>
                <a:gd name="T72" fmla="*/ 454 w 2042"/>
                <a:gd name="T73" fmla="*/ 2608 h 2835"/>
                <a:gd name="T74" fmla="*/ 454 w 2042"/>
                <a:gd name="T75" fmla="*/ 2495 h 2835"/>
                <a:gd name="T76" fmla="*/ 567 w 2042"/>
                <a:gd name="T77" fmla="*/ 2495 h 2835"/>
                <a:gd name="T78" fmla="*/ 567 w 2042"/>
                <a:gd name="T79" fmla="*/ 2268 h 2835"/>
                <a:gd name="T80" fmla="*/ 681 w 2042"/>
                <a:gd name="T81" fmla="*/ 2268 h 2835"/>
                <a:gd name="T82" fmla="*/ 681 w 2042"/>
                <a:gd name="T83" fmla="*/ 2155 h 2835"/>
                <a:gd name="T84" fmla="*/ 794 w 2042"/>
                <a:gd name="T85" fmla="*/ 2155 h 2835"/>
                <a:gd name="T86" fmla="*/ 794 w 2042"/>
                <a:gd name="T87" fmla="*/ 2268 h 2835"/>
                <a:gd name="T88" fmla="*/ 908 w 2042"/>
                <a:gd name="T89" fmla="*/ 2268 h 2835"/>
                <a:gd name="T90" fmla="*/ 908 w 2042"/>
                <a:gd name="T91" fmla="*/ 2155 h 2835"/>
                <a:gd name="T92" fmla="*/ 1134 w 2042"/>
                <a:gd name="T93" fmla="*/ 2155 h 2835"/>
                <a:gd name="T94" fmla="*/ 1134 w 2042"/>
                <a:gd name="T95" fmla="*/ 2268 h 2835"/>
                <a:gd name="T96" fmla="*/ 1248 w 2042"/>
                <a:gd name="T97" fmla="*/ 2268 h 2835"/>
                <a:gd name="T98" fmla="*/ 1248 w 2042"/>
                <a:gd name="T99" fmla="*/ 2495 h 2835"/>
                <a:gd name="T100" fmla="*/ 1361 w 2042"/>
                <a:gd name="T101" fmla="*/ 2495 h 2835"/>
                <a:gd name="T102" fmla="*/ 1361 w 2042"/>
                <a:gd name="T103" fmla="*/ 2608 h 2835"/>
                <a:gd name="T104" fmla="*/ 1248 w 2042"/>
                <a:gd name="T105" fmla="*/ 2608 h 2835"/>
                <a:gd name="T106" fmla="*/ 1248 w 2042"/>
                <a:gd name="T107" fmla="*/ 2835 h 2835"/>
                <a:gd name="T108" fmla="*/ 1475 w 2042"/>
                <a:gd name="T109" fmla="*/ 2835 h 2835"/>
                <a:gd name="T110" fmla="*/ 1475 w 2042"/>
                <a:gd name="T111" fmla="*/ 2722 h 2835"/>
                <a:gd name="T112" fmla="*/ 1701 w 2042"/>
                <a:gd name="T113" fmla="*/ 2722 h 2835"/>
                <a:gd name="T114" fmla="*/ 1701 w 2042"/>
                <a:gd name="T115" fmla="*/ 2495 h 2835"/>
                <a:gd name="T116" fmla="*/ 1928 w 2042"/>
                <a:gd name="T117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42" h="2835">
                  <a:moveTo>
                    <a:pt x="1928" y="2495"/>
                  </a:moveTo>
                  <a:lnTo>
                    <a:pt x="1928" y="1474"/>
                  </a:lnTo>
                  <a:lnTo>
                    <a:pt x="2042" y="1474"/>
                  </a:lnTo>
                  <a:lnTo>
                    <a:pt x="2042" y="1247"/>
                  </a:lnTo>
                  <a:lnTo>
                    <a:pt x="1928" y="1247"/>
                  </a:lnTo>
                  <a:lnTo>
                    <a:pt x="1928" y="1021"/>
                  </a:lnTo>
                  <a:lnTo>
                    <a:pt x="1815" y="1021"/>
                  </a:lnTo>
                  <a:lnTo>
                    <a:pt x="1815" y="680"/>
                  </a:lnTo>
                  <a:lnTo>
                    <a:pt x="1588" y="680"/>
                  </a:lnTo>
                  <a:lnTo>
                    <a:pt x="1588" y="567"/>
                  </a:lnTo>
                  <a:lnTo>
                    <a:pt x="1475" y="567"/>
                  </a:lnTo>
                  <a:lnTo>
                    <a:pt x="1475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1588"/>
                  </a:lnTo>
                  <a:lnTo>
                    <a:pt x="0" y="1588"/>
                  </a:lnTo>
                  <a:lnTo>
                    <a:pt x="0" y="1701"/>
                  </a:lnTo>
                  <a:lnTo>
                    <a:pt x="227" y="1701"/>
                  </a:lnTo>
                  <a:lnTo>
                    <a:pt x="227" y="2608"/>
                  </a:lnTo>
                  <a:lnTo>
                    <a:pt x="454" y="2608"/>
                  </a:lnTo>
                  <a:lnTo>
                    <a:pt x="454" y="2495"/>
                  </a:lnTo>
                  <a:lnTo>
                    <a:pt x="567" y="2495"/>
                  </a:lnTo>
                  <a:lnTo>
                    <a:pt x="567" y="2268"/>
                  </a:lnTo>
                  <a:lnTo>
                    <a:pt x="681" y="2268"/>
                  </a:lnTo>
                  <a:lnTo>
                    <a:pt x="681" y="2155"/>
                  </a:lnTo>
                  <a:lnTo>
                    <a:pt x="794" y="2155"/>
                  </a:lnTo>
                  <a:lnTo>
                    <a:pt x="794" y="2268"/>
                  </a:lnTo>
                  <a:lnTo>
                    <a:pt x="908" y="2268"/>
                  </a:lnTo>
                  <a:lnTo>
                    <a:pt x="908" y="2155"/>
                  </a:lnTo>
                  <a:lnTo>
                    <a:pt x="1134" y="2155"/>
                  </a:lnTo>
                  <a:lnTo>
                    <a:pt x="1134" y="2268"/>
                  </a:lnTo>
                  <a:lnTo>
                    <a:pt x="1248" y="2268"/>
                  </a:lnTo>
                  <a:lnTo>
                    <a:pt x="1248" y="2495"/>
                  </a:lnTo>
                  <a:lnTo>
                    <a:pt x="1361" y="2495"/>
                  </a:lnTo>
                  <a:lnTo>
                    <a:pt x="1361" y="2608"/>
                  </a:lnTo>
                  <a:lnTo>
                    <a:pt x="1248" y="2608"/>
                  </a:lnTo>
                  <a:lnTo>
                    <a:pt x="1248" y="2835"/>
                  </a:lnTo>
                  <a:lnTo>
                    <a:pt x="1475" y="2835"/>
                  </a:lnTo>
                  <a:lnTo>
                    <a:pt x="1475" y="2722"/>
                  </a:lnTo>
                  <a:lnTo>
                    <a:pt x="1701" y="2722"/>
                  </a:lnTo>
                  <a:lnTo>
                    <a:pt x="1701" y="2495"/>
                  </a:lnTo>
                  <a:lnTo>
                    <a:pt x="1928" y="24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3" name="Rectangle 5">
              <a:extLst>
                <a:ext uri="{FF2B5EF4-FFF2-40B4-BE49-F238E27FC236}">
                  <a16:creationId xmlns:a16="http://schemas.microsoft.com/office/drawing/2014/main" id="{597EE45F-7ACC-46AE-AA55-1CADB3579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2344"/>
              <a:ext cx="113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B763BE5C-30E6-4931-864B-ABC885410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890"/>
              <a:ext cx="4422" cy="3175"/>
            </a:xfrm>
            <a:custGeom>
              <a:avLst/>
              <a:gdLst>
                <a:gd name="T0" fmla="*/ 4422 w 4422"/>
                <a:gd name="T1" fmla="*/ 2041 h 3175"/>
                <a:gd name="T2" fmla="*/ 4196 w 4422"/>
                <a:gd name="T3" fmla="*/ 2155 h 3175"/>
                <a:gd name="T4" fmla="*/ 4082 w 4422"/>
                <a:gd name="T5" fmla="*/ 2495 h 3175"/>
                <a:gd name="T6" fmla="*/ 3969 w 4422"/>
                <a:gd name="T7" fmla="*/ 2722 h 3175"/>
                <a:gd name="T8" fmla="*/ 3742 w 4422"/>
                <a:gd name="T9" fmla="*/ 2835 h 3175"/>
                <a:gd name="T10" fmla="*/ 3629 w 4422"/>
                <a:gd name="T11" fmla="*/ 2948 h 3175"/>
                <a:gd name="T12" fmla="*/ 3288 w 4422"/>
                <a:gd name="T13" fmla="*/ 3062 h 3175"/>
                <a:gd name="T14" fmla="*/ 3175 w 4422"/>
                <a:gd name="T15" fmla="*/ 2948 h 3175"/>
                <a:gd name="T16" fmla="*/ 2495 w 4422"/>
                <a:gd name="T17" fmla="*/ 2835 h 3175"/>
                <a:gd name="T18" fmla="*/ 2381 w 4422"/>
                <a:gd name="T19" fmla="*/ 2722 h 3175"/>
                <a:gd name="T20" fmla="*/ 2154 w 4422"/>
                <a:gd name="T21" fmla="*/ 2495 h 3175"/>
                <a:gd name="T22" fmla="*/ 2041 w 4422"/>
                <a:gd name="T23" fmla="*/ 2608 h 3175"/>
                <a:gd name="T24" fmla="*/ 1814 w 4422"/>
                <a:gd name="T25" fmla="*/ 2722 h 3175"/>
                <a:gd name="T26" fmla="*/ 1361 w 4422"/>
                <a:gd name="T27" fmla="*/ 2495 h 3175"/>
                <a:gd name="T28" fmla="*/ 1247 w 4422"/>
                <a:gd name="T29" fmla="*/ 2722 h 3175"/>
                <a:gd name="T30" fmla="*/ 1020 w 4422"/>
                <a:gd name="T31" fmla="*/ 2495 h 3175"/>
                <a:gd name="T32" fmla="*/ 794 w 4422"/>
                <a:gd name="T33" fmla="*/ 2608 h 3175"/>
                <a:gd name="T34" fmla="*/ 680 w 4422"/>
                <a:gd name="T35" fmla="*/ 2722 h 3175"/>
                <a:gd name="T36" fmla="*/ 567 w 4422"/>
                <a:gd name="T37" fmla="*/ 2835 h 3175"/>
                <a:gd name="T38" fmla="*/ 453 w 4422"/>
                <a:gd name="T39" fmla="*/ 3062 h 3175"/>
                <a:gd name="T40" fmla="*/ 227 w 4422"/>
                <a:gd name="T41" fmla="*/ 3175 h 3175"/>
                <a:gd name="T42" fmla="*/ 113 w 4422"/>
                <a:gd name="T43" fmla="*/ 2608 h 3175"/>
                <a:gd name="T44" fmla="*/ 227 w 4422"/>
                <a:gd name="T45" fmla="*/ 2381 h 3175"/>
                <a:gd name="T46" fmla="*/ 113 w 4422"/>
                <a:gd name="T47" fmla="*/ 2155 h 3175"/>
                <a:gd name="T48" fmla="*/ 0 w 4422"/>
                <a:gd name="T49" fmla="*/ 1474 h 3175"/>
                <a:gd name="T50" fmla="*/ 113 w 4422"/>
                <a:gd name="T51" fmla="*/ 1134 h 3175"/>
                <a:gd name="T52" fmla="*/ 227 w 4422"/>
                <a:gd name="T53" fmla="*/ 1021 h 3175"/>
                <a:gd name="T54" fmla="*/ 113 w 4422"/>
                <a:gd name="T55" fmla="*/ 907 h 3175"/>
                <a:gd name="T56" fmla="*/ 340 w 4422"/>
                <a:gd name="T57" fmla="*/ 680 h 3175"/>
                <a:gd name="T58" fmla="*/ 567 w 4422"/>
                <a:gd name="T59" fmla="*/ 340 h 3175"/>
                <a:gd name="T60" fmla="*/ 680 w 4422"/>
                <a:gd name="T61" fmla="*/ 227 h 3175"/>
                <a:gd name="T62" fmla="*/ 794 w 4422"/>
                <a:gd name="T63" fmla="*/ 113 h 3175"/>
                <a:gd name="T64" fmla="*/ 907 w 4422"/>
                <a:gd name="T65" fmla="*/ 0 h 3175"/>
                <a:gd name="T66" fmla="*/ 1814 w 4422"/>
                <a:gd name="T67" fmla="*/ 113 h 3175"/>
                <a:gd name="T68" fmla="*/ 1928 w 4422"/>
                <a:gd name="T69" fmla="*/ 340 h 3175"/>
                <a:gd name="T70" fmla="*/ 1814 w 4422"/>
                <a:gd name="T71" fmla="*/ 454 h 3175"/>
                <a:gd name="T72" fmla="*/ 1701 w 4422"/>
                <a:gd name="T73" fmla="*/ 567 h 3175"/>
                <a:gd name="T74" fmla="*/ 1587 w 4422"/>
                <a:gd name="T75" fmla="*/ 1021 h 3175"/>
                <a:gd name="T76" fmla="*/ 1701 w 4422"/>
                <a:gd name="T77" fmla="*/ 1134 h 3175"/>
                <a:gd name="T78" fmla="*/ 1814 w 4422"/>
                <a:gd name="T79" fmla="*/ 1361 h 3175"/>
                <a:gd name="T80" fmla="*/ 1928 w 4422"/>
                <a:gd name="T81" fmla="*/ 1588 h 3175"/>
                <a:gd name="T82" fmla="*/ 2381 w 4422"/>
                <a:gd name="T83" fmla="*/ 1474 h 3175"/>
                <a:gd name="T84" fmla="*/ 2721 w 4422"/>
                <a:gd name="T85" fmla="*/ 1588 h 3175"/>
                <a:gd name="T86" fmla="*/ 2948 w 4422"/>
                <a:gd name="T87" fmla="*/ 1701 h 3175"/>
                <a:gd name="T88" fmla="*/ 3062 w 4422"/>
                <a:gd name="T89" fmla="*/ 1814 h 3175"/>
                <a:gd name="T90" fmla="*/ 3402 w 4422"/>
                <a:gd name="T91" fmla="*/ 1701 h 3175"/>
                <a:gd name="T92" fmla="*/ 3629 w 4422"/>
                <a:gd name="T93" fmla="*/ 1814 h 3175"/>
                <a:gd name="T94" fmla="*/ 3855 w 4422"/>
                <a:gd name="T95" fmla="*/ 1928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22" h="3175">
                  <a:moveTo>
                    <a:pt x="4422" y="1928"/>
                  </a:moveTo>
                  <a:lnTo>
                    <a:pt x="4422" y="2041"/>
                  </a:lnTo>
                  <a:lnTo>
                    <a:pt x="4196" y="2041"/>
                  </a:lnTo>
                  <a:lnTo>
                    <a:pt x="4196" y="2155"/>
                  </a:lnTo>
                  <a:lnTo>
                    <a:pt x="4082" y="2155"/>
                  </a:lnTo>
                  <a:lnTo>
                    <a:pt x="4082" y="2495"/>
                  </a:lnTo>
                  <a:lnTo>
                    <a:pt x="3969" y="2495"/>
                  </a:lnTo>
                  <a:lnTo>
                    <a:pt x="3969" y="2722"/>
                  </a:lnTo>
                  <a:lnTo>
                    <a:pt x="3742" y="2722"/>
                  </a:lnTo>
                  <a:lnTo>
                    <a:pt x="3742" y="2835"/>
                  </a:lnTo>
                  <a:lnTo>
                    <a:pt x="3742" y="2948"/>
                  </a:lnTo>
                  <a:lnTo>
                    <a:pt x="3629" y="2948"/>
                  </a:lnTo>
                  <a:lnTo>
                    <a:pt x="3629" y="3062"/>
                  </a:lnTo>
                  <a:lnTo>
                    <a:pt x="3288" y="3062"/>
                  </a:lnTo>
                  <a:lnTo>
                    <a:pt x="3288" y="2948"/>
                  </a:lnTo>
                  <a:lnTo>
                    <a:pt x="3175" y="2948"/>
                  </a:lnTo>
                  <a:lnTo>
                    <a:pt x="3175" y="2835"/>
                  </a:lnTo>
                  <a:lnTo>
                    <a:pt x="2495" y="2835"/>
                  </a:lnTo>
                  <a:lnTo>
                    <a:pt x="2495" y="2722"/>
                  </a:lnTo>
                  <a:lnTo>
                    <a:pt x="2381" y="2722"/>
                  </a:lnTo>
                  <a:lnTo>
                    <a:pt x="2381" y="2495"/>
                  </a:lnTo>
                  <a:lnTo>
                    <a:pt x="2154" y="2495"/>
                  </a:lnTo>
                  <a:lnTo>
                    <a:pt x="2154" y="2608"/>
                  </a:lnTo>
                  <a:lnTo>
                    <a:pt x="2041" y="2608"/>
                  </a:lnTo>
                  <a:lnTo>
                    <a:pt x="2041" y="2722"/>
                  </a:lnTo>
                  <a:lnTo>
                    <a:pt x="1814" y="2722"/>
                  </a:lnTo>
                  <a:lnTo>
                    <a:pt x="1814" y="2495"/>
                  </a:lnTo>
                  <a:lnTo>
                    <a:pt x="1361" y="2495"/>
                  </a:lnTo>
                  <a:lnTo>
                    <a:pt x="1247" y="2495"/>
                  </a:lnTo>
                  <a:lnTo>
                    <a:pt x="1247" y="2722"/>
                  </a:lnTo>
                  <a:lnTo>
                    <a:pt x="1020" y="2722"/>
                  </a:lnTo>
                  <a:lnTo>
                    <a:pt x="1020" y="2495"/>
                  </a:lnTo>
                  <a:lnTo>
                    <a:pt x="794" y="2495"/>
                  </a:lnTo>
                  <a:lnTo>
                    <a:pt x="794" y="2608"/>
                  </a:lnTo>
                  <a:lnTo>
                    <a:pt x="680" y="2608"/>
                  </a:lnTo>
                  <a:lnTo>
                    <a:pt x="680" y="2722"/>
                  </a:lnTo>
                  <a:lnTo>
                    <a:pt x="567" y="2722"/>
                  </a:lnTo>
                  <a:lnTo>
                    <a:pt x="567" y="2835"/>
                  </a:lnTo>
                  <a:lnTo>
                    <a:pt x="453" y="2835"/>
                  </a:lnTo>
                  <a:lnTo>
                    <a:pt x="453" y="3062"/>
                  </a:lnTo>
                  <a:lnTo>
                    <a:pt x="227" y="3062"/>
                  </a:lnTo>
                  <a:lnTo>
                    <a:pt x="227" y="3175"/>
                  </a:lnTo>
                  <a:lnTo>
                    <a:pt x="113" y="3175"/>
                  </a:lnTo>
                  <a:lnTo>
                    <a:pt x="113" y="2608"/>
                  </a:lnTo>
                  <a:lnTo>
                    <a:pt x="227" y="2608"/>
                  </a:lnTo>
                  <a:lnTo>
                    <a:pt x="227" y="2381"/>
                  </a:lnTo>
                  <a:lnTo>
                    <a:pt x="113" y="2381"/>
                  </a:lnTo>
                  <a:lnTo>
                    <a:pt x="113" y="2155"/>
                  </a:lnTo>
                  <a:lnTo>
                    <a:pt x="0" y="2155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340" y="90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814" y="0"/>
                  </a:lnTo>
                  <a:lnTo>
                    <a:pt x="1814" y="113"/>
                  </a:lnTo>
                  <a:lnTo>
                    <a:pt x="1928" y="113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587" y="567"/>
                  </a:lnTo>
                  <a:lnTo>
                    <a:pt x="1587" y="1021"/>
                  </a:lnTo>
                  <a:lnTo>
                    <a:pt x="1701" y="1021"/>
                  </a:lnTo>
                  <a:lnTo>
                    <a:pt x="1701" y="1134"/>
                  </a:lnTo>
                  <a:lnTo>
                    <a:pt x="1814" y="1134"/>
                  </a:lnTo>
                  <a:lnTo>
                    <a:pt x="1814" y="1361"/>
                  </a:lnTo>
                  <a:lnTo>
                    <a:pt x="1928" y="1361"/>
                  </a:lnTo>
                  <a:lnTo>
                    <a:pt x="1928" y="1588"/>
                  </a:lnTo>
                  <a:lnTo>
                    <a:pt x="2381" y="1588"/>
                  </a:lnTo>
                  <a:lnTo>
                    <a:pt x="2381" y="1474"/>
                  </a:lnTo>
                  <a:lnTo>
                    <a:pt x="2721" y="1474"/>
                  </a:lnTo>
                  <a:lnTo>
                    <a:pt x="2721" y="1588"/>
                  </a:lnTo>
                  <a:lnTo>
                    <a:pt x="2948" y="1588"/>
                  </a:lnTo>
                  <a:lnTo>
                    <a:pt x="2948" y="1701"/>
                  </a:lnTo>
                  <a:lnTo>
                    <a:pt x="3062" y="1701"/>
                  </a:lnTo>
                  <a:lnTo>
                    <a:pt x="3062" y="1814"/>
                  </a:lnTo>
                  <a:lnTo>
                    <a:pt x="3402" y="1814"/>
                  </a:lnTo>
                  <a:lnTo>
                    <a:pt x="3402" y="1701"/>
                  </a:lnTo>
                  <a:lnTo>
                    <a:pt x="3629" y="1701"/>
                  </a:lnTo>
                  <a:lnTo>
                    <a:pt x="3629" y="1814"/>
                  </a:lnTo>
                  <a:lnTo>
                    <a:pt x="3855" y="1814"/>
                  </a:lnTo>
                  <a:lnTo>
                    <a:pt x="3855" y="1928"/>
                  </a:lnTo>
                  <a:lnTo>
                    <a:pt x="4422" y="19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8C7C4364-E65A-4A9A-B280-276F22EC1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344"/>
              <a:ext cx="3062" cy="1474"/>
            </a:xfrm>
            <a:custGeom>
              <a:avLst/>
              <a:gdLst>
                <a:gd name="T0" fmla="*/ 3062 w 3062"/>
                <a:gd name="T1" fmla="*/ 1020 h 1474"/>
                <a:gd name="T2" fmla="*/ 3062 w 3062"/>
                <a:gd name="T3" fmla="*/ 680 h 1474"/>
                <a:gd name="T4" fmla="*/ 2835 w 3062"/>
                <a:gd name="T5" fmla="*/ 680 h 1474"/>
                <a:gd name="T6" fmla="*/ 2835 w 3062"/>
                <a:gd name="T7" fmla="*/ 567 h 1474"/>
                <a:gd name="T8" fmla="*/ 2155 w 3062"/>
                <a:gd name="T9" fmla="*/ 567 h 1474"/>
                <a:gd name="T10" fmla="*/ 2155 w 3062"/>
                <a:gd name="T11" fmla="*/ 907 h 1474"/>
                <a:gd name="T12" fmla="*/ 1701 w 3062"/>
                <a:gd name="T13" fmla="*/ 907 h 1474"/>
                <a:gd name="T14" fmla="*/ 1701 w 3062"/>
                <a:gd name="T15" fmla="*/ 793 h 1474"/>
                <a:gd name="T16" fmla="*/ 1588 w 3062"/>
                <a:gd name="T17" fmla="*/ 793 h 1474"/>
                <a:gd name="T18" fmla="*/ 1588 w 3062"/>
                <a:gd name="T19" fmla="*/ 907 h 1474"/>
                <a:gd name="T20" fmla="*/ 1475 w 3062"/>
                <a:gd name="T21" fmla="*/ 907 h 1474"/>
                <a:gd name="T22" fmla="*/ 1476 w 3062"/>
                <a:gd name="T23" fmla="*/ 795 h 1474"/>
                <a:gd name="T24" fmla="*/ 1021 w 3062"/>
                <a:gd name="T25" fmla="*/ 793 h 1474"/>
                <a:gd name="T26" fmla="*/ 1021 w 3062"/>
                <a:gd name="T27" fmla="*/ 680 h 1474"/>
                <a:gd name="T28" fmla="*/ 794 w 3062"/>
                <a:gd name="T29" fmla="*/ 680 h 1474"/>
                <a:gd name="T30" fmla="*/ 794 w 3062"/>
                <a:gd name="T31" fmla="*/ 567 h 1474"/>
                <a:gd name="T32" fmla="*/ 681 w 3062"/>
                <a:gd name="T33" fmla="*/ 567 h 1474"/>
                <a:gd name="T34" fmla="*/ 681 w 3062"/>
                <a:gd name="T35" fmla="*/ 453 h 1474"/>
                <a:gd name="T36" fmla="*/ 567 w 3062"/>
                <a:gd name="T37" fmla="*/ 453 h 1474"/>
                <a:gd name="T38" fmla="*/ 567 w 3062"/>
                <a:gd name="T39" fmla="*/ 340 h 1474"/>
                <a:gd name="T40" fmla="*/ 454 w 3062"/>
                <a:gd name="T41" fmla="*/ 340 h 1474"/>
                <a:gd name="T42" fmla="*/ 454 w 3062"/>
                <a:gd name="T43" fmla="*/ 226 h 1474"/>
                <a:gd name="T44" fmla="*/ 341 w 3062"/>
                <a:gd name="T45" fmla="*/ 226 h 1474"/>
                <a:gd name="T46" fmla="*/ 341 w 3062"/>
                <a:gd name="T47" fmla="*/ 0 h 1474"/>
                <a:gd name="T48" fmla="*/ 227 w 3062"/>
                <a:gd name="T49" fmla="*/ 0 h 1474"/>
                <a:gd name="T50" fmla="*/ 227 w 3062"/>
                <a:gd name="T51" fmla="*/ 226 h 1474"/>
                <a:gd name="T52" fmla="*/ 114 w 3062"/>
                <a:gd name="T53" fmla="*/ 226 h 1474"/>
                <a:gd name="T54" fmla="*/ 114 w 3062"/>
                <a:gd name="T55" fmla="*/ 113 h 1474"/>
                <a:gd name="T56" fmla="*/ 0 w 3062"/>
                <a:gd name="T57" fmla="*/ 113 h 1474"/>
                <a:gd name="T58" fmla="*/ 0 w 3062"/>
                <a:gd name="T59" fmla="*/ 567 h 1474"/>
                <a:gd name="T60" fmla="*/ 114 w 3062"/>
                <a:gd name="T61" fmla="*/ 567 h 1474"/>
                <a:gd name="T62" fmla="*/ 114 w 3062"/>
                <a:gd name="T63" fmla="*/ 680 h 1474"/>
                <a:gd name="T64" fmla="*/ 227 w 3062"/>
                <a:gd name="T65" fmla="*/ 680 h 1474"/>
                <a:gd name="T66" fmla="*/ 227 w 3062"/>
                <a:gd name="T67" fmla="*/ 907 h 1474"/>
                <a:gd name="T68" fmla="*/ 341 w 3062"/>
                <a:gd name="T69" fmla="*/ 907 h 1474"/>
                <a:gd name="T70" fmla="*/ 341 w 3062"/>
                <a:gd name="T71" fmla="*/ 1134 h 1474"/>
                <a:gd name="T72" fmla="*/ 794 w 3062"/>
                <a:gd name="T73" fmla="*/ 1134 h 1474"/>
                <a:gd name="T74" fmla="*/ 794 w 3062"/>
                <a:gd name="T75" fmla="*/ 1020 h 1474"/>
                <a:gd name="T76" fmla="*/ 1134 w 3062"/>
                <a:gd name="T77" fmla="*/ 1020 h 1474"/>
                <a:gd name="T78" fmla="*/ 1134 w 3062"/>
                <a:gd name="T79" fmla="*/ 1134 h 1474"/>
                <a:gd name="T80" fmla="*/ 1361 w 3062"/>
                <a:gd name="T81" fmla="*/ 1134 h 1474"/>
                <a:gd name="T82" fmla="*/ 1361 w 3062"/>
                <a:gd name="T83" fmla="*/ 1247 h 1474"/>
                <a:gd name="T84" fmla="*/ 1475 w 3062"/>
                <a:gd name="T85" fmla="*/ 1247 h 1474"/>
                <a:gd name="T86" fmla="*/ 1475 w 3062"/>
                <a:gd name="T87" fmla="*/ 1360 h 1474"/>
                <a:gd name="T88" fmla="*/ 1815 w 3062"/>
                <a:gd name="T89" fmla="*/ 1360 h 1474"/>
                <a:gd name="T90" fmla="*/ 1815 w 3062"/>
                <a:gd name="T91" fmla="*/ 1247 h 1474"/>
                <a:gd name="T92" fmla="*/ 2042 w 3062"/>
                <a:gd name="T93" fmla="*/ 1247 h 1474"/>
                <a:gd name="T94" fmla="*/ 2042 w 3062"/>
                <a:gd name="T95" fmla="*/ 1360 h 1474"/>
                <a:gd name="T96" fmla="*/ 2268 w 3062"/>
                <a:gd name="T97" fmla="*/ 1360 h 1474"/>
                <a:gd name="T98" fmla="*/ 2268 w 3062"/>
                <a:gd name="T99" fmla="*/ 1474 h 1474"/>
                <a:gd name="T100" fmla="*/ 2835 w 3062"/>
                <a:gd name="T101" fmla="*/ 1474 h 1474"/>
                <a:gd name="T102" fmla="*/ 2835 w 3062"/>
                <a:gd name="T103" fmla="*/ 1360 h 1474"/>
                <a:gd name="T104" fmla="*/ 2722 w 3062"/>
                <a:gd name="T105" fmla="*/ 1360 h 1474"/>
                <a:gd name="T106" fmla="*/ 2722 w 3062"/>
                <a:gd name="T107" fmla="*/ 1134 h 1474"/>
                <a:gd name="T108" fmla="*/ 2835 w 3062"/>
                <a:gd name="T109" fmla="*/ 1134 h 1474"/>
                <a:gd name="T110" fmla="*/ 2835 w 3062"/>
                <a:gd name="T111" fmla="*/ 1020 h 1474"/>
                <a:gd name="T112" fmla="*/ 3062 w 3062"/>
                <a:gd name="T113" fmla="*/ 102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62" h="1474">
                  <a:moveTo>
                    <a:pt x="3062" y="1020"/>
                  </a:moveTo>
                  <a:lnTo>
                    <a:pt x="3062" y="680"/>
                  </a:lnTo>
                  <a:lnTo>
                    <a:pt x="2835" y="680"/>
                  </a:lnTo>
                  <a:lnTo>
                    <a:pt x="2835" y="567"/>
                  </a:lnTo>
                  <a:lnTo>
                    <a:pt x="2155" y="567"/>
                  </a:lnTo>
                  <a:lnTo>
                    <a:pt x="2155" y="907"/>
                  </a:lnTo>
                  <a:lnTo>
                    <a:pt x="1701" y="907"/>
                  </a:lnTo>
                  <a:lnTo>
                    <a:pt x="1701" y="793"/>
                  </a:lnTo>
                  <a:lnTo>
                    <a:pt x="1588" y="793"/>
                  </a:lnTo>
                  <a:lnTo>
                    <a:pt x="1588" y="907"/>
                  </a:lnTo>
                  <a:lnTo>
                    <a:pt x="1475" y="907"/>
                  </a:lnTo>
                  <a:lnTo>
                    <a:pt x="1476" y="795"/>
                  </a:lnTo>
                  <a:lnTo>
                    <a:pt x="1021" y="793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134"/>
                  </a:lnTo>
                  <a:lnTo>
                    <a:pt x="794" y="1134"/>
                  </a:lnTo>
                  <a:lnTo>
                    <a:pt x="794" y="1020"/>
                  </a:lnTo>
                  <a:lnTo>
                    <a:pt x="1134" y="1020"/>
                  </a:lnTo>
                  <a:lnTo>
                    <a:pt x="1134" y="1134"/>
                  </a:lnTo>
                  <a:lnTo>
                    <a:pt x="1361" y="1134"/>
                  </a:lnTo>
                  <a:lnTo>
                    <a:pt x="1361" y="1247"/>
                  </a:lnTo>
                  <a:lnTo>
                    <a:pt x="1475" y="1247"/>
                  </a:lnTo>
                  <a:lnTo>
                    <a:pt x="1475" y="1360"/>
                  </a:lnTo>
                  <a:lnTo>
                    <a:pt x="1815" y="1360"/>
                  </a:lnTo>
                  <a:lnTo>
                    <a:pt x="1815" y="1247"/>
                  </a:lnTo>
                  <a:lnTo>
                    <a:pt x="2042" y="1247"/>
                  </a:lnTo>
                  <a:lnTo>
                    <a:pt x="2042" y="1360"/>
                  </a:lnTo>
                  <a:lnTo>
                    <a:pt x="2268" y="1360"/>
                  </a:lnTo>
                  <a:lnTo>
                    <a:pt x="2268" y="1474"/>
                  </a:lnTo>
                  <a:lnTo>
                    <a:pt x="2835" y="1474"/>
                  </a:lnTo>
                  <a:lnTo>
                    <a:pt x="2835" y="1360"/>
                  </a:lnTo>
                  <a:lnTo>
                    <a:pt x="2722" y="1360"/>
                  </a:lnTo>
                  <a:lnTo>
                    <a:pt x="2722" y="1134"/>
                  </a:lnTo>
                  <a:lnTo>
                    <a:pt x="2835" y="1134"/>
                  </a:lnTo>
                  <a:lnTo>
                    <a:pt x="2835" y="1020"/>
                  </a:lnTo>
                  <a:lnTo>
                    <a:pt x="3062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76FE509D-8A23-4EF6-BB29-28B62BF86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2570"/>
              <a:ext cx="1021" cy="1134"/>
            </a:xfrm>
            <a:custGeom>
              <a:avLst/>
              <a:gdLst>
                <a:gd name="T0" fmla="*/ 907 w 1021"/>
                <a:gd name="T1" fmla="*/ 227 h 1134"/>
                <a:gd name="T2" fmla="*/ 794 w 1021"/>
                <a:gd name="T3" fmla="*/ 227 h 1134"/>
                <a:gd name="T4" fmla="*/ 794 w 1021"/>
                <a:gd name="T5" fmla="*/ 114 h 1134"/>
                <a:gd name="T6" fmla="*/ 567 w 1021"/>
                <a:gd name="T7" fmla="*/ 114 h 1134"/>
                <a:gd name="T8" fmla="*/ 567 w 1021"/>
                <a:gd name="T9" fmla="*/ 227 h 1134"/>
                <a:gd name="T10" fmla="*/ 454 w 1021"/>
                <a:gd name="T11" fmla="*/ 227 h 1134"/>
                <a:gd name="T12" fmla="*/ 454 w 1021"/>
                <a:gd name="T13" fmla="*/ 114 h 1134"/>
                <a:gd name="T14" fmla="*/ 340 w 1021"/>
                <a:gd name="T15" fmla="*/ 114 h 1134"/>
                <a:gd name="T16" fmla="*/ 227 w 1021"/>
                <a:gd name="T17" fmla="*/ 114 h 1134"/>
                <a:gd name="T18" fmla="*/ 227 w 1021"/>
                <a:gd name="T19" fmla="*/ 0 h 1134"/>
                <a:gd name="T20" fmla="*/ 0 w 1021"/>
                <a:gd name="T21" fmla="*/ 0 h 1134"/>
                <a:gd name="T22" fmla="*/ 0 w 1021"/>
                <a:gd name="T23" fmla="*/ 567 h 1134"/>
                <a:gd name="T24" fmla="*/ 227 w 1021"/>
                <a:gd name="T25" fmla="*/ 567 h 1134"/>
                <a:gd name="T26" fmla="*/ 227 w 1021"/>
                <a:gd name="T27" fmla="*/ 681 h 1134"/>
                <a:gd name="T28" fmla="*/ 340 w 1021"/>
                <a:gd name="T29" fmla="*/ 681 h 1134"/>
                <a:gd name="T30" fmla="*/ 340 w 1021"/>
                <a:gd name="T31" fmla="*/ 908 h 1134"/>
                <a:gd name="T32" fmla="*/ 454 w 1021"/>
                <a:gd name="T33" fmla="*/ 908 h 1134"/>
                <a:gd name="T34" fmla="*/ 454 w 1021"/>
                <a:gd name="T35" fmla="*/ 1021 h 1134"/>
                <a:gd name="T36" fmla="*/ 567 w 1021"/>
                <a:gd name="T37" fmla="*/ 1021 h 1134"/>
                <a:gd name="T38" fmla="*/ 567 w 1021"/>
                <a:gd name="T39" fmla="*/ 1134 h 1134"/>
                <a:gd name="T40" fmla="*/ 794 w 1021"/>
                <a:gd name="T41" fmla="*/ 1134 h 1134"/>
                <a:gd name="T42" fmla="*/ 794 w 1021"/>
                <a:gd name="T43" fmla="*/ 794 h 1134"/>
                <a:gd name="T44" fmla="*/ 907 w 1021"/>
                <a:gd name="T45" fmla="*/ 794 h 1134"/>
                <a:gd name="T46" fmla="*/ 907 w 1021"/>
                <a:gd name="T47" fmla="*/ 454 h 1134"/>
                <a:gd name="T48" fmla="*/ 1021 w 1021"/>
                <a:gd name="T49" fmla="*/ 454 h 1134"/>
                <a:gd name="T50" fmla="*/ 1021 w 1021"/>
                <a:gd name="T51" fmla="*/ 341 h 1134"/>
                <a:gd name="T52" fmla="*/ 907 w 1021"/>
                <a:gd name="T53" fmla="*/ 341 h 1134"/>
                <a:gd name="T54" fmla="*/ 907 w 1021"/>
                <a:gd name="T5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1" h="1134">
                  <a:moveTo>
                    <a:pt x="907" y="227"/>
                  </a:moveTo>
                  <a:lnTo>
                    <a:pt x="794" y="227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454" y="90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907" y="341"/>
                  </a:lnTo>
                  <a:lnTo>
                    <a:pt x="90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EDF58670-06EE-4140-BD46-03DC36369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2117"/>
              <a:ext cx="907" cy="1247"/>
            </a:xfrm>
            <a:custGeom>
              <a:avLst/>
              <a:gdLst>
                <a:gd name="T0" fmla="*/ 907 w 907"/>
                <a:gd name="T1" fmla="*/ 340 h 1247"/>
                <a:gd name="T2" fmla="*/ 907 w 907"/>
                <a:gd name="T3" fmla="*/ 907 h 1247"/>
                <a:gd name="T4" fmla="*/ 794 w 907"/>
                <a:gd name="T5" fmla="*/ 907 h 1247"/>
                <a:gd name="T6" fmla="*/ 794 w 907"/>
                <a:gd name="T7" fmla="*/ 1134 h 1247"/>
                <a:gd name="T8" fmla="*/ 567 w 907"/>
                <a:gd name="T9" fmla="*/ 1134 h 1247"/>
                <a:gd name="T10" fmla="*/ 567 w 907"/>
                <a:gd name="T11" fmla="*/ 1247 h 1247"/>
                <a:gd name="T12" fmla="*/ 453 w 907"/>
                <a:gd name="T13" fmla="*/ 1247 h 1247"/>
                <a:gd name="T14" fmla="*/ 453 w 907"/>
                <a:gd name="T15" fmla="*/ 1134 h 1247"/>
                <a:gd name="T16" fmla="*/ 227 w 907"/>
                <a:gd name="T17" fmla="*/ 1134 h 1247"/>
                <a:gd name="T18" fmla="*/ 227 w 907"/>
                <a:gd name="T19" fmla="*/ 1020 h 1247"/>
                <a:gd name="T20" fmla="*/ 0 w 907"/>
                <a:gd name="T21" fmla="*/ 1020 h 1247"/>
                <a:gd name="T22" fmla="*/ 0 w 907"/>
                <a:gd name="T23" fmla="*/ 794 h 1247"/>
                <a:gd name="T24" fmla="*/ 227 w 907"/>
                <a:gd name="T25" fmla="*/ 794 h 1247"/>
                <a:gd name="T26" fmla="*/ 227 w 907"/>
                <a:gd name="T27" fmla="*/ 567 h 1247"/>
                <a:gd name="T28" fmla="*/ 340 w 907"/>
                <a:gd name="T29" fmla="*/ 567 h 1247"/>
                <a:gd name="T30" fmla="*/ 340 w 907"/>
                <a:gd name="T31" fmla="*/ 453 h 1247"/>
                <a:gd name="T32" fmla="*/ 227 w 907"/>
                <a:gd name="T33" fmla="*/ 453 h 1247"/>
                <a:gd name="T34" fmla="*/ 227 w 907"/>
                <a:gd name="T35" fmla="*/ 227 h 1247"/>
                <a:gd name="T36" fmla="*/ 113 w 907"/>
                <a:gd name="T37" fmla="*/ 227 h 1247"/>
                <a:gd name="T38" fmla="*/ 113 w 907"/>
                <a:gd name="T39" fmla="*/ 0 h 1247"/>
                <a:gd name="T40" fmla="*/ 567 w 907"/>
                <a:gd name="T41" fmla="*/ 0 h 1247"/>
                <a:gd name="T42" fmla="*/ 567 w 907"/>
                <a:gd name="T43" fmla="*/ 113 h 1247"/>
                <a:gd name="T44" fmla="*/ 680 w 907"/>
                <a:gd name="T45" fmla="*/ 113 h 1247"/>
                <a:gd name="T46" fmla="*/ 680 w 907"/>
                <a:gd name="T47" fmla="*/ 340 h 1247"/>
                <a:gd name="T48" fmla="*/ 907 w 907"/>
                <a:gd name="T49" fmla="*/ 34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247">
                  <a:moveTo>
                    <a:pt x="907" y="340"/>
                  </a:moveTo>
                  <a:lnTo>
                    <a:pt x="90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453" y="1247"/>
                  </a:lnTo>
                  <a:lnTo>
                    <a:pt x="453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0" y="1020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90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5D1930CE-E051-400F-BB0C-90BFC73F3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663"/>
              <a:ext cx="1021" cy="1134"/>
            </a:xfrm>
            <a:custGeom>
              <a:avLst/>
              <a:gdLst>
                <a:gd name="T0" fmla="*/ 1021 w 1021"/>
                <a:gd name="T1" fmla="*/ 227 h 1134"/>
                <a:gd name="T2" fmla="*/ 908 w 1021"/>
                <a:gd name="T3" fmla="*/ 227 h 1134"/>
                <a:gd name="T4" fmla="*/ 908 w 1021"/>
                <a:gd name="T5" fmla="*/ 114 h 1134"/>
                <a:gd name="T6" fmla="*/ 681 w 1021"/>
                <a:gd name="T7" fmla="*/ 114 h 1134"/>
                <a:gd name="T8" fmla="*/ 681 w 1021"/>
                <a:gd name="T9" fmla="*/ 227 h 1134"/>
                <a:gd name="T10" fmla="*/ 567 w 1021"/>
                <a:gd name="T11" fmla="*/ 227 h 1134"/>
                <a:gd name="T12" fmla="*/ 567 w 1021"/>
                <a:gd name="T13" fmla="*/ 0 h 1134"/>
                <a:gd name="T14" fmla="*/ 341 w 1021"/>
                <a:gd name="T15" fmla="*/ 0 h 1134"/>
                <a:gd name="T16" fmla="*/ 341 w 1021"/>
                <a:gd name="T17" fmla="*/ 114 h 1134"/>
                <a:gd name="T18" fmla="*/ 454 w 1021"/>
                <a:gd name="T19" fmla="*/ 114 h 1134"/>
                <a:gd name="T20" fmla="*/ 454 w 1021"/>
                <a:gd name="T21" fmla="*/ 227 h 1134"/>
                <a:gd name="T22" fmla="*/ 227 w 1021"/>
                <a:gd name="T23" fmla="*/ 227 h 1134"/>
                <a:gd name="T24" fmla="*/ 227 w 1021"/>
                <a:gd name="T25" fmla="*/ 340 h 1134"/>
                <a:gd name="T26" fmla="*/ 114 w 1021"/>
                <a:gd name="T27" fmla="*/ 340 h 1134"/>
                <a:gd name="T28" fmla="*/ 114 w 1021"/>
                <a:gd name="T29" fmla="*/ 567 h 1134"/>
                <a:gd name="T30" fmla="*/ 0 w 1021"/>
                <a:gd name="T31" fmla="*/ 567 h 1134"/>
                <a:gd name="T32" fmla="*/ 0 w 1021"/>
                <a:gd name="T33" fmla="*/ 794 h 1134"/>
                <a:gd name="T34" fmla="*/ 114 w 1021"/>
                <a:gd name="T35" fmla="*/ 794 h 1134"/>
                <a:gd name="T36" fmla="*/ 114 w 1021"/>
                <a:gd name="T37" fmla="*/ 1134 h 1134"/>
                <a:gd name="T38" fmla="*/ 454 w 1021"/>
                <a:gd name="T39" fmla="*/ 1134 h 1134"/>
                <a:gd name="T40" fmla="*/ 454 w 1021"/>
                <a:gd name="T41" fmla="*/ 907 h 1134"/>
                <a:gd name="T42" fmla="*/ 681 w 1021"/>
                <a:gd name="T43" fmla="*/ 907 h 1134"/>
                <a:gd name="T44" fmla="*/ 681 w 1021"/>
                <a:gd name="T45" fmla="*/ 567 h 1134"/>
                <a:gd name="T46" fmla="*/ 794 w 1021"/>
                <a:gd name="T47" fmla="*/ 567 h 1134"/>
                <a:gd name="T48" fmla="*/ 794 w 1021"/>
                <a:gd name="T49" fmla="*/ 454 h 1134"/>
                <a:gd name="T50" fmla="*/ 908 w 1021"/>
                <a:gd name="T51" fmla="*/ 454 h 1134"/>
                <a:gd name="T52" fmla="*/ 908 w 1021"/>
                <a:gd name="T53" fmla="*/ 340 h 1134"/>
                <a:gd name="T54" fmla="*/ 1021 w 1021"/>
                <a:gd name="T55" fmla="*/ 340 h 1134"/>
                <a:gd name="T56" fmla="*/ 1021 w 1021"/>
                <a:gd name="T57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1134">
                  <a:moveTo>
                    <a:pt x="1021" y="227"/>
                  </a:moveTo>
                  <a:lnTo>
                    <a:pt x="908" y="227"/>
                  </a:lnTo>
                  <a:lnTo>
                    <a:pt x="908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1134"/>
                  </a:lnTo>
                  <a:lnTo>
                    <a:pt x="454" y="1134"/>
                  </a:lnTo>
                  <a:lnTo>
                    <a:pt x="454" y="907"/>
                  </a:lnTo>
                  <a:lnTo>
                    <a:pt x="681" y="907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908" y="454"/>
                  </a:lnTo>
                  <a:lnTo>
                    <a:pt x="908" y="340"/>
                  </a:lnTo>
                  <a:lnTo>
                    <a:pt x="1021" y="340"/>
                  </a:lnTo>
                  <a:lnTo>
                    <a:pt x="102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8A3A0701-6947-4A0F-9748-52DEF0498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323"/>
              <a:ext cx="1701" cy="1474"/>
            </a:xfrm>
            <a:custGeom>
              <a:avLst/>
              <a:gdLst>
                <a:gd name="T0" fmla="*/ 1247 w 1701"/>
                <a:gd name="T1" fmla="*/ 0 h 1474"/>
                <a:gd name="T2" fmla="*/ 1361 w 1701"/>
                <a:gd name="T3" fmla="*/ 0 h 1474"/>
                <a:gd name="T4" fmla="*/ 1361 w 1701"/>
                <a:gd name="T5" fmla="*/ 113 h 1474"/>
                <a:gd name="T6" fmla="*/ 1474 w 1701"/>
                <a:gd name="T7" fmla="*/ 113 h 1474"/>
                <a:gd name="T8" fmla="*/ 1474 w 1701"/>
                <a:gd name="T9" fmla="*/ 227 h 1474"/>
                <a:gd name="T10" fmla="*/ 1588 w 1701"/>
                <a:gd name="T11" fmla="*/ 227 h 1474"/>
                <a:gd name="T12" fmla="*/ 1588 w 1701"/>
                <a:gd name="T13" fmla="*/ 454 h 1474"/>
                <a:gd name="T14" fmla="*/ 1701 w 1701"/>
                <a:gd name="T15" fmla="*/ 454 h 1474"/>
                <a:gd name="T16" fmla="*/ 1701 w 1701"/>
                <a:gd name="T17" fmla="*/ 567 h 1474"/>
                <a:gd name="T18" fmla="*/ 1474 w 1701"/>
                <a:gd name="T19" fmla="*/ 567 h 1474"/>
                <a:gd name="T20" fmla="*/ 1474 w 1701"/>
                <a:gd name="T21" fmla="*/ 680 h 1474"/>
                <a:gd name="T22" fmla="*/ 1361 w 1701"/>
                <a:gd name="T23" fmla="*/ 680 h 1474"/>
                <a:gd name="T24" fmla="*/ 1361 w 1701"/>
                <a:gd name="T25" fmla="*/ 907 h 1474"/>
                <a:gd name="T26" fmla="*/ 1247 w 1701"/>
                <a:gd name="T27" fmla="*/ 907 h 1474"/>
                <a:gd name="T28" fmla="*/ 1247 w 1701"/>
                <a:gd name="T29" fmla="*/ 1134 h 1474"/>
                <a:gd name="T30" fmla="*/ 1361 w 1701"/>
                <a:gd name="T31" fmla="*/ 1134 h 1474"/>
                <a:gd name="T32" fmla="*/ 1361 w 1701"/>
                <a:gd name="T33" fmla="*/ 1361 h 1474"/>
                <a:gd name="T34" fmla="*/ 1134 w 1701"/>
                <a:gd name="T35" fmla="*/ 1361 h 1474"/>
                <a:gd name="T36" fmla="*/ 1134 w 1701"/>
                <a:gd name="T37" fmla="*/ 1474 h 1474"/>
                <a:gd name="T38" fmla="*/ 1021 w 1701"/>
                <a:gd name="T39" fmla="*/ 1474 h 1474"/>
                <a:gd name="T40" fmla="*/ 1021 w 1701"/>
                <a:gd name="T41" fmla="*/ 1361 h 1474"/>
                <a:gd name="T42" fmla="*/ 794 w 1701"/>
                <a:gd name="T43" fmla="*/ 1361 h 1474"/>
                <a:gd name="T44" fmla="*/ 794 w 1701"/>
                <a:gd name="T45" fmla="*/ 1247 h 1474"/>
                <a:gd name="T46" fmla="*/ 567 w 1701"/>
                <a:gd name="T47" fmla="*/ 1247 h 1474"/>
                <a:gd name="T48" fmla="*/ 567 w 1701"/>
                <a:gd name="T49" fmla="*/ 1134 h 1474"/>
                <a:gd name="T50" fmla="*/ 340 w 1701"/>
                <a:gd name="T51" fmla="*/ 1134 h 1474"/>
                <a:gd name="T52" fmla="*/ 340 w 1701"/>
                <a:gd name="T53" fmla="*/ 907 h 1474"/>
                <a:gd name="T54" fmla="*/ 227 w 1701"/>
                <a:gd name="T55" fmla="*/ 907 h 1474"/>
                <a:gd name="T56" fmla="*/ 227 w 1701"/>
                <a:gd name="T57" fmla="*/ 794 h 1474"/>
                <a:gd name="T58" fmla="*/ 0 w 1701"/>
                <a:gd name="T59" fmla="*/ 794 h 1474"/>
                <a:gd name="T60" fmla="*/ 0 w 1701"/>
                <a:gd name="T61" fmla="*/ 454 h 1474"/>
                <a:gd name="T62" fmla="*/ 567 w 1701"/>
                <a:gd name="T63" fmla="*/ 454 h 1474"/>
                <a:gd name="T64" fmla="*/ 567 w 1701"/>
                <a:gd name="T65" fmla="*/ 567 h 1474"/>
                <a:gd name="T66" fmla="*/ 680 w 1701"/>
                <a:gd name="T67" fmla="*/ 567 h 1474"/>
                <a:gd name="T68" fmla="*/ 680 w 1701"/>
                <a:gd name="T69" fmla="*/ 454 h 1474"/>
                <a:gd name="T70" fmla="*/ 794 w 1701"/>
                <a:gd name="T71" fmla="*/ 454 h 1474"/>
                <a:gd name="T72" fmla="*/ 794 w 1701"/>
                <a:gd name="T73" fmla="*/ 340 h 1474"/>
                <a:gd name="T74" fmla="*/ 1247 w 1701"/>
                <a:gd name="T75" fmla="*/ 340 h 1474"/>
                <a:gd name="T76" fmla="*/ 1247 w 1701"/>
                <a:gd name="T77" fmla="*/ 227 h 1474"/>
                <a:gd name="T78" fmla="*/ 1134 w 1701"/>
                <a:gd name="T79" fmla="*/ 227 h 1474"/>
                <a:gd name="T80" fmla="*/ 1134 w 1701"/>
                <a:gd name="T81" fmla="*/ 113 h 1474"/>
                <a:gd name="T82" fmla="*/ 1247 w 1701"/>
                <a:gd name="T83" fmla="*/ 113 h 1474"/>
                <a:gd name="T84" fmla="*/ 1247 w 1701"/>
                <a:gd name="T8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1474">
                  <a:moveTo>
                    <a:pt x="1247" y="0"/>
                  </a:moveTo>
                  <a:lnTo>
                    <a:pt x="1361" y="0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227"/>
                  </a:lnTo>
                  <a:lnTo>
                    <a:pt x="1588" y="227"/>
                  </a:lnTo>
                  <a:lnTo>
                    <a:pt x="1588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474" y="567"/>
                  </a:lnTo>
                  <a:lnTo>
                    <a:pt x="1474" y="680"/>
                  </a:lnTo>
                  <a:lnTo>
                    <a:pt x="1361" y="680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1134"/>
                  </a:lnTo>
                  <a:lnTo>
                    <a:pt x="1361" y="1134"/>
                  </a:lnTo>
                  <a:lnTo>
                    <a:pt x="1361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1"/>
                  </a:lnTo>
                  <a:lnTo>
                    <a:pt x="794" y="1361"/>
                  </a:lnTo>
                  <a:lnTo>
                    <a:pt x="794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1247" y="340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46FCD102-950F-4252-8D3B-4CFEBF0A5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89"/>
              <a:ext cx="1361" cy="1701"/>
            </a:xfrm>
            <a:custGeom>
              <a:avLst/>
              <a:gdLst>
                <a:gd name="T0" fmla="*/ 1134 w 1361"/>
                <a:gd name="T1" fmla="*/ 1134 h 1701"/>
                <a:gd name="T2" fmla="*/ 1134 w 1361"/>
                <a:gd name="T3" fmla="*/ 1247 h 1701"/>
                <a:gd name="T4" fmla="*/ 1021 w 1361"/>
                <a:gd name="T5" fmla="*/ 1247 h 1701"/>
                <a:gd name="T6" fmla="*/ 1021 w 1361"/>
                <a:gd name="T7" fmla="*/ 1361 h 1701"/>
                <a:gd name="T8" fmla="*/ 1134 w 1361"/>
                <a:gd name="T9" fmla="*/ 1361 h 1701"/>
                <a:gd name="T10" fmla="*/ 1134 w 1361"/>
                <a:gd name="T11" fmla="*/ 1474 h 1701"/>
                <a:gd name="T12" fmla="*/ 681 w 1361"/>
                <a:gd name="T13" fmla="*/ 1474 h 1701"/>
                <a:gd name="T14" fmla="*/ 681 w 1361"/>
                <a:gd name="T15" fmla="*/ 1588 h 1701"/>
                <a:gd name="T16" fmla="*/ 567 w 1361"/>
                <a:gd name="T17" fmla="*/ 1588 h 1701"/>
                <a:gd name="T18" fmla="*/ 567 w 1361"/>
                <a:gd name="T19" fmla="*/ 1701 h 1701"/>
                <a:gd name="T20" fmla="*/ 454 w 1361"/>
                <a:gd name="T21" fmla="*/ 1701 h 1701"/>
                <a:gd name="T22" fmla="*/ 454 w 1361"/>
                <a:gd name="T23" fmla="*/ 1588 h 1701"/>
                <a:gd name="T24" fmla="*/ 0 w 1361"/>
                <a:gd name="T25" fmla="*/ 1588 h 1701"/>
                <a:gd name="T26" fmla="*/ 0 w 1361"/>
                <a:gd name="T27" fmla="*/ 1247 h 1701"/>
                <a:gd name="T28" fmla="*/ 114 w 1361"/>
                <a:gd name="T29" fmla="*/ 1247 h 1701"/>
                <a:gd name="T30" fmla="*/ 114 w 1361"/>
                <a:gd name="T31" fmla="*/ 907 h 1701"/>
                <a:gd name="T32" fmla="*/ 227 w 1361"/>
                <a:gd name="T33" fmla="*/ 907 h 1701"/>
                <a:gd name="T34" fmla="*/ 227 w 1361"/>
                <a:gd name="T35" fmla="*/ 454 h 1701"/>
                <a:gd name="T36" fmla="*/ 341 w 1361"/>
                <a:gd name="T37" fmla="*/ 454 h 1701"/>
                <a:gd name="T38" fmla="*/ 341 w 1361"/>
                <a:gd name="T39" fmla="*/ 340 h 1701"/>
                <a:gd name="T40" fmla="*/ 454 w 1361"/>
                <a:gd name="T41" fmla="*/ 340 h 1701"/>
                <a:gd name="T42" fmla="*/ 454 w 1361"/>
                <a:gd name="T43" fmla="*/ 227 h 1701"/>
                <a:gd name="T44" fmla="*/ 567 w 1361"/>
                <a:gd name="T45" fmla="*/ 227 h 1701"/>
                <a:gd name="T46" fmla="*/ 567 w 1361"/>
                <a:gd name="T47" fmla="*/ 113 h 1701"/>
                <a:gd name="T48" fmla="*/ 794 w 1361"/>
                <a:gd name="T49" fmla="*/ 113 h 1701"/>
                <a:gd name="T50" fmla="*/ 794 w 1361"/>
                <a:gd name="T51" fmla="*/ 227 h 1701"/>
                <a:gd name="T52" fmla="*/ 908 w 1361"/>
                <a:gd name="T53" fmla="*/ 227 h 1701"/>
                <a:gd name="T54" fmla="*/ 908 w 1361"/>
                <a:gd name="T55" fmla="*/ 0 h 1701"/>
                <a:gd name="T56" fmla="*/ 1021 w 1361"/>
                <a:gd name="T57" fmla="*/ 0 h 1701"/>
                <a:gd name="T58" fmla="*/ 1021 w 1361"/>
                <a:gd name="T59" fmla="*/ 113 h 1701"/>
                <a:gd name="T60" fmla="*/ 1361 w 1361"/>
                <a:gd name="T61" fmla="*/ 113 h 1701"/>
                <a:gd name="T62" fmla="*/ 1361 w 1361"/>
                <a:gd name="T63" fmla="*/ 227 h 1701"/>
                <a:gd name="T64" fmla="*/ 1248 w 1361"/>
                <a:gd name="T65" fmla="*/ 227 h 1701"/>
                <a:gd name="T66" fmla="*/ 1248 w 1361"/>
                <a:gd name="T67" fmla="*/ 454 h 1701"/>
                <a:gd name="T68" fmla="*/ 1134 w 1361"/>
                <a:gd name="T69" fmla="*/ 454 h 1701"/>
                <a:gd name="T70" fmla="*/ 1134 w 1361"/>
                <a:gd name="T71" fmla="*/ 567 h 1701"/>
                <a:gd name="T72" fmla="*/ 1021 w 1361"/>
                <a:gd name="T73" fmla="*/ 567 h 1701"/>
                <a:gd name="T74" fmla="*/ 1021 w 1361"/>
                <a:gd name="T75" fmla="*/ 680 h 1701"/>
                <a:gd name="T76" fmla="*/ 908 w 1361"/>
                <a:gd name="T77" fmla="*/ 680 h 1701"/>
                <a:gd name="T78" fmla="*/ 908 w 1361"/>
                <a:gd name="T79" fmla="*/ 907 h 1701"/>
                <a:gd name="T80" fmla="*/ 1021 w 1361"/>
                <a:gd name="T81" fmla="*/ 907 h 1701"/>
                <a:gd name="T82" fmla="*/ 1021 w 1361"/>
                <a:gd name="T83" fmla="*/ 1134 h 1701"/>
                <a:gd name="T84" fmla="*/ 1134 w 1361"/>
                <a:gd name="T85" fmla="*/ 113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1" h="1701">
                  <a:moveTo>
                    <a:pt x="1134" y="1134"/>
                  </a:moveTo>
                  <a:lnTo>
                    <a:pt x="1134" y="1247"/>
                  </a:lnTo>
                  <a:lnTo>
                    <a:pt x="1021" y="1247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681" y="1474"/>
                  </a:lnTo>
                  <a:lnTo>
                    <a:pt x="681" y="1588"/>
                  </a:lnTo>
                  <a:lnTo>
                    <a:pt x="567" y="1588"/>
                  </a:lnTo>
                  <a:lnTo>
                    <a:pt x="567" y="1701"/>
                  </a:lnTo>
                  <a:lnTo>
                    <a:pt x="454" y="1701"/>
                  </a:lnTo>
                  <a:lnTo>
                    <a:pt x="454" y="1588"/>
                  </a:lnTo>
                  <a:lnTo>
                    <a:pt x="0" y="1588"/>
                  </a:lnTo>
                  <a:lnTo>
                    <a:pt x="0" y="1247"/>
                  </a:lnTo>
                  <a:lnTo>
                    <a:pt x="114" y="1247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907"/>
                  </a:lnTo>
                  <a:lnTo>
                    <a:pt x="1021" y="907"/>
                  </a:lnTo>
                  <a:lnTo>
                    <a:pt x="1021" y="1134"/>
                  </a:lnTo>
                  <a:lnTo>
                    <a:pt x="1134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9D2D224F-9FD0-4DFF-BC8B-3CFAACDC7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550"/>
              <a:ext cx="794" cy="680"/>
            </a:xfrm>
            <a:custGeom>
              <a:avLst/>
              <a:gdLst>
                <a:gd name="T0" fmla="*/ 114 w 794"/>
                <a:gd name="T1" fmla="*/ 567 h 680"/>
                <a:gd name="T2" fmla="*/ 227 w 794"/>
                <a:gd name="T3" fmla="*/ 567 h 680"/>
                <a:gd name="T4" fmla="*/ 227 w 794"/>
                <a:gd name="T5" fmla="*/ 680 h 680"/>
                <a:gd name="T6" fmla="*/ 794 w 794"/>
                <a:gd name="T7" fmla="*/ 680 h 680"/>
                <a:gd name="T8" fmla="*/ 794 w 794"/>
                <a:gd name="T9" fmla="*/ 453 h 680"/>
                <a:gd name="T10" fmla="*/ 681 w 794"/>
                <a:gd name="T11" fmla="*/ 453 h 680"/>
                <a:gd name="T12" fmla="*/ 681 w 794"/>
                <a:gd name="T13" fmla="*/ 340 h 680"/>
                <a:gd name="T14" fmla="*/ 567 w 794"/>
                <a:gd name="T15" fmla="*/ 340 h 680"/>
                <a:gd name="T16" fmla="*/ 567 w 794"/>
                <a:gd name="T17" fmla="*/ 113 h 680"/>
                <a:gd name="T18" fmla="*/ 454 w 794"/>
                <a:gd name="T19" fmla="*/ 113 h 680"/>
                <a:gd name="T20" fmla="*/ 454 w 794"/>
                <a:gd name="T21" fmla="*/ 0 h 680"/>
                <a:gd name="T22" fmla="*/ 340 w 794"/>
                <a:gd name="T23" fmla="*/ 0 h 680"/>
                <a:gd name="T24" fmla="*/ 340 w 794"/>
                <a:gd name="T25" fmla="*/ 113 h 680"/>
                <a:gd name="T26" fmla="*/ 227 w 794"/>
                <a:gd name="T27" fmla="*/ 113 h 680"/>
                <a:gd name="T28" fmla="*/ 227 w 794"/>
                <a:gd name="T29" fmla="*/ 227 h 680"/>
                <a:gd name="T30" fmla="*/ 114 w 794"/>
                <a:gd name="T31" fmla="*/ 227 h 680"/>
                <a:gd name="T32" fmla="*/ 114 w 794"/>
                <a:gd name="T33" fmla="*/ 340 h 680"/>
                <a:gd name="T34" fmla="*/ 0 w 794"/>
                <a:gd name="T35" fmla="*/ 340 h 680"/>
                <a:gd name="T36" fmla="*/ 0 w 794"/>
                <a:gd name="T37" fmla="*/ 453 h 680"/>
                <a:gd name="T38" fmla="*/ 114 w 794"/>
                <a:gd name="T39" fmla="*/ 453 h 680"/>
                <a:gd name="T40" fmla="*/ 114 w 794"/>
                <a:gd name="T41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680">
                  <a:moveTo>
                    <a:pt x="114" y="567"/>
                  </a:moveTo>
                  <a:lnTo>
                    <a:pt x="227" y="567"/>
                  </a:lnTo>
                  <a:lnTo>
                    <a:pt x="227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0FC98351-F08D-488D-8027-DC32C3CE9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117"/>
              <a:ext cx="2041" cy="1134"/>
            </a:xfrm>
            <a:custGeom>
              <a:avLst/>
              <a:gdLst>
                <a:gd name="T0" fmla="*/ 2041 w 2041"/>
                <a:gd name="T1" fmla="*/ 794 h 1134"/>
                <a:gd name="T2" fmla="*/ 1928 w 2041"/>
                <a:gd name="T3" fmla="*/ 794 h 1134"/>
                <a:gd name="T4" fmla="*/ 1928 w 2041"/>
                <a:gd name="T5" fmla="*/ 1134 h 1134"/>
                <a:gd name="T6" fmla="*/ 1474 w 2041"/>
                <a:gd name="T7" fmla="*/ 1134 h 1134"/>
                <a:gd name="T8" fmla="*/ 1474 w 2041"/>
                <a:gd name="T9" fmla="*/ 1020 h 1134"/>
                <a:gd name="T10" fmla="*/ 1361 w 2041"/>
                <a:gd name="T11" fmla="*/ 1020 h 1134"/>
                <a:gd name="T12" fmla="*/ 1361 w 2041"/>
                <a:gd name="T13" fmla="*/ 1134 h 1134"/>
                <a:gd name="T14" fmla="*/ 1248 w 2041"/>
                <a:gd name="T15" fmla="*/ 1134 h 1134"/>
                <a:gd name="T16" fmla="*/ 1248 w 2041"/>
                <a:gd name="T17" fmla="*/ 1020 h 1134"/>
                <a:gd name="T18" fmla="*/ 794 w 2041"/>
                <a:gd name="T19" fmla="*/ 1020 h 1134"/>
                <a:gd name="T20" fmla="*/ 794 w 2041"/>
                <a:gd name="T21" fmla="*/ 907 h 1134"/>
                <a:gd name="T22" fmla="*/ 567 w 2041"/>
                <a:gd name="T23" fmla="*/ 907 h 1134"/>
                <a:gd name="T24" fmla="*/ 567 w 2041"/>
                <a:gd name="T25" fmla="*/ 794 h 1134"/>
                <a:gd name="T26" fmla="*/ 454 w 2041"/>
                <a:gd name="T27" fmla="*/ 794 h 1134"/>
                <a:gd name="T28" fmla="*/ 454 w 2041"/>
                <a:gd name="T29" fmla="*/ 680 h 1134"/>
                <a:gd name="T30" fmla="*/ 340 w 2041"/>
                <a:gd name="T31" fmla="*/ 680 h 1134"/>
                <a:gd name="T32" fmla="*/ 340 w 2041"/>
                <a:gd name="T33" fmla="*/ 567 h 1134"/>
                <a:gd name="T34" fmla="*/ 227 w 2041"/>
                <a:gd name="T35" fmla="*/ 567 h 1134"/>
                <a:gd name="T36" fmla="*/ 227 w 2041"/>
                <a:gd name="T37" fmla="*/ 453 h 1134"/>
                <a:gd name="T38" fmla="*/ 114 w 2041"/>
                <a:gd name="T39" fmla="*/ 453 h 1134"/>
                <a:gd name="T40" fmla="*/ 114 w 2041"/>
                <a:gd name="T41" fmla="*/ 227 h 1134"/>
                <a:gd name="T42" fmla="*/ 0 w 2041"/>
                <a:gd name="T43" fmla="*/ 227 h 1134"/>
                <a:gd name="T44" fmla="*/ 0 w 2041"/>
                <a:gd name="T45" fmla="*/ 113 h 1134"/>
                <a:gd name="T46" fmla="*/ 114 w 2041"/>
                <a:gd name="T47" fmla="*/ 113 h 1134"/>
                <a:gd name="T48" fmla="*/ 114 w 2041"/>
                <a:gd name="T49" fmla="*/ 0 h 1134"/>
                <a:gd name="T50" fmla="*/ 227 w 2041"/>
                <a:gd name="T51" fmla="*/ 0 h 1134"/>
                <a:gd name="T52" fmla="*/ 227 w 2041"/>
                <a:gd name="T53" fmla="*/ 113 h 1134"/>
                <a:gd name="T54" fmla="*/ 907 w 2041"/>
                <a:gd name="T55" fmla="*/ 113 h 1134"/>
                <a:gd name="T56" fmla="*/ 907 w 2041"/>
                <a:gd name="T57" fmla="*/ 227 h 1134"/>
                <a:gd name="T58" fmla="*/ 1021 w 2041"/>
                <a:gd name="T59" fmla="*/ 227 h 1134"/>
                <a:gd name="T60" fmla="*/ 1021 w 2041"/>
                <a:gd name="T61" fmla="*/ 113 h 1134"/>
                <a:gd name="T62" fmla="*/ 1248 w 2041"/>
                <a:gd name="T63" fmla="*/ 113 h 1134"/>
                <a:gd name="T64" fmla="*/ 1248 w 2041"/>
                <a:gd name="T65" fmla="*/ 453 h 1134"/>
                <a:gd name="T66" fmla="*/ 1588 w 2041"/>
                <a:gd name="T67" fmla="*/ 453 h 1134"/>
                <a:gd name="T68" fmla="*/ 1588 w 2041"/>
                <a:gd name="T69" fmla="*/ 567 h 1134"/>
                <a:gd name="T70" fmla="*/ 1701 w 2041"/>
                <a:gd name="T71" fmla="*/ 567 h 1134"/>
                <a:gd name="T72" fmla="*/ 1701 w 2041"/>
                <a:gd name="T73" fmla="*/ 453 h 1134"/>
                <a:gd name="T74" fmla="*/ 1928 w 2041"/>
                <a:gd name="T75" fmla="*/ 453 h 1134"/>
                <a:gd name="T76" fmla="*/ 1928 w 2041"/>
                <a:gd name="T77" fmla="*/ 680 h 1134"/>
                <a:gd name="T78" fmla="*/ 2041 w 2041"/>
                <a:gd name="T79" fmla="*/ 680 h 1134"/>
                <a:gd name="T80" fmla="*/ 2041 w 2041"/>
                <a:gd name="T81" fmla="*/ 79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1" h="1134">
                  <a:moveTo>
                    <a:pt x="2041" y="794"/>
                  </a:moveTo>
                  <a:lnTo>
                    <a:pt x="1928" y="794"/>
                  </a:lnTo>
                  <a:lnTo>
                    <a:pt x="1928" y="1134"/>
                  </a:lnTo>
                  <a:lnTo>
                    <a:pt x="1474" y="1134"/>
                  </a:lnTo>
                  <a:lnTo>
                    <a:pt x="1474" y="1020"/>
                  </a:lnTo>
                  <a:lnTo>
                    <a:pt x="1361" y="1020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248" y="113"/>
                  </a:lnTo>
                  <a:lnTo>
                    <a:pt x="1248" y="453"/>
                  </a:lnTo>
                  <a:lnTo>
                    <a:pt x="1588" y="453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453"/>
                  </a:lnTo>
                  <a:lnTo>
                    <a:pt x="1928" y="453"/>
                  </a:lnTo>
                  <a:lnTo>
                    <a:pt x="1928" y="680"/>
                  </a:lnTo>
                  <a:lnTo>
                    <a:pt x="2041" y="680"/>
                  </a:lnTo>
                  <a:lnTo>
                    <a:pt x="2041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22B91243-70FC-4029-801E-96672BD4B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643"/>
              <a:ext cx="2382" cy="2381"/>
            </a:xfrm>
            <a:custGeom>
              <a:avLst/>
              <a:gdLst>
                <a:gd name="T0" fmla="*/ 2268 w 2382"/>
                <a:gd name="T1" fmla="*/ 2381 h 2381"/>
                <a:gd name="T2" fmla="*/ 2041 w 2382"/>
                <a:gd name="T3" fmla="*/ 2381 h 2381"/>
                <a:gd name="T4" fmla="*/ 2041 w 2382"/>
                <a:gd name="T5" fmla="*/ 2268 h 2381"/>
                <a:gd name="T6" fmla="*/ 1474 w 2382"/>
                <a:gd name="T7" fmla="*/ 2268 h 2381"/>
                <a:gd name="T8" fmla="*/ 1474 w 2382"/>
                <a:gd name="T9" fmla="*/ 2154 h 2381"/>
                <a:gd name="T10" fmla="*/ 1361 w 2382"/>
                <a:gd name="T11" fmla="*/ 2154 h 2381"/>
                <a:gd name="T12" fmla="*/ 1361 w 2382"/>
                <a:gd name="T13" fmla="*/ 1927 h 2381"/>
                <a:gd name="T14" fmla="*/ 1248 w 2382"/>
                <a:gd name="T15" fmla="*/ 1927 h 2381"/>
                <a:gd name="T16" fmla="*/ 1248 w 2382"/>
                <a:gd name="T17" fmla="*/ 1701 h 2381"/>
                <a:gd name="T18" fmla="*/ 1361 w 2382"/>
                <a:gd name="T19" fmla="*/ 1701 h 2381"/>
                <a:gd name="T20" fmla="*/ 1361 w 2382"/>
                <a:gd name="T21" fmla="*/ 1474 h 2381"/>
                <a:gd name="T22" fmla="*/ 1248 w 2382"/>
                <a:gd name="T23" fmla="*/ 1474 h 2381"/>
                <a:gd name="T24" fmla="*/ 1248 w 2382"/>
                <a:gd name="T25" fmla="*/ 1360 h 2381"/>
                <a:gd name="T26" fmla="*/ 1134 w 2382"/>
                <a:gd name="T27" fmla="*/ 1360 h 2381"/>
                <a:gd name="T28" fmla="*/ 1134 w 2382"/>
                <a:gd name="T29" fmla="*/ 1247 h 2381"/>
                <a:gd name="T30" fmla="*/ 907 w 2382"/>
                <a:gd name="T31" fmla="*/ 1247 h 2381"/>
                <a:gd name="T32" fmla="*/ 907 w 2382"/>
                <a:gd name="T33" fmla="*/ 1134 h 2381"/>
                <a:gd name="T34" fmla="*/ 681 w 2382"/>
                <a:gd name="T35" fmla="*/ 1134 h 2381"/>
                <a:gd name="T36" fmla="*/ 681 w 2382"/>
                <a:gd name="T37" fmla="*/ 680 h 2381"/>
                <a:gd name="T38" fmla="*/ 340 w 2382"/>
                <a:gd name="T39" fmla="*/ 680 h 2381"/>
                <a:gd name="T40" fmla="*/ 340 w 2382"/>
                <a:gd name="T41" fmla="*/ 567 h 2381"/>
                <a:gd name="T42" fmla="*/ 114 w 2382"/>
                <a:gd name="T43" fmla="*/ 567 h 2381"/>
                <a:gd name="T44" fmla="*/ 114 w 2382"/>
                <a:gd name="T45" fmla="*/ 340 h 2381"/>
                <a:gd name="T46" fmla="*/ 0 w 2382"/>
                <a:gd name="T47" fmla="*/ 340 h 2381"/>
                <a:gd name="T48" fmla="*/ 0 w 2382"/>
                <a:gd name="T49" fmla="*/ 113 h 2381"/>
                <a:gd name="T50" fmla="*/ 114 w 2382"/>
                <a:gd name="T51" fmla="*/ 113 h 2381"/>
                <a:gd name="T52" fmla="*/ 114 w 2382"/>
                <a:gd name="T53" fmla="*/ 0 h 2381"/>
                <a:gd name="T54" fmla="*/ 227 w 2382"/>
                <a:gd name="T55" fmla="*/ 0 h 2381"/>
                <a:gd name="T56" fmla="*/ 227 w 2382"/>
                <a:gd name="T57" fmla="*/ 113 h 2381"/>
                <a:gd name="T58" fmla="*/ 454 w 2382"/>
                <a:gd name="T59" fmla="*/ 113 h 2381"/>
                <a:gd name="T60" fmla="*/ 454 w 2382"/>
                <a:gd name="T61" fmla="*/ 226 h 2381"/>
                <a:gd name="T62" fmla="*/ 681 w 2382"/>
                <a:gd name="T63" fmla="*/ 226 h 2381"/>
                <a:gd name="T64" fmla="*/ 681 w 2382"/>
                <a:gd name="T65" fmla="*/ 340 h 2381"/>
                <a:gd name="T66" fmla="*/ 794 w 2382"/>
                <a:gd name="T67" fmla="*/ 340 h 2381"/>
                <a:gd name="T68" fmla="*/ 794 w 2382"/>
                <a:gd name="T69" fmla="*/ 453 h 2381"/>
                <a:gd name="T70" fmla="*/ 907 w 2382"/>
                <a:gd name="T71" fmla="*/ 453 h 2381"/>
                <a:gd name="T72" fmla="*/ 907 w 2382"/>
                <a:gd name="T73" fmla="*/ 340 h 2381"/>
                <a:gd name="T74" fmla="*/ 1021 w 2382"/>
                <a:gd name="T75" fmla="*/ 340 h 2381"/>
                <a:gd name="T76" fmla="*/ 1021 w 2382"/>
                <a:gd name="T77" fmla="*/ 453 h 2381"/>
                <a:gd name="T78" fmla="*/ 1248 w 2382"/>
                <a:gd name="T79" fmla="*/ 453 h 2381"/>
                <a:gd name="T80" fmla="*/ 1474 w 2382"/>
                <a:gd name="T81" fmla="*/ 453 h 2381"/>
                <a:gd name="T82" fmla="*/ 1474 w 2382"/>
                <a:gd name="T83" fmla="*/ 567 h 2381"/>
                <a:gd name="T84" fmla="*/ 1588 w 2382"/>
                <a:gd name="T85" fmla="*/ 567 h 2381"/>
                <a:gd name="T86" fmla="*/ 1588 w 2382"/>
                <a:gd name="T87" fmla="*/ 793 h 2381"/>
                <a:gd name="T88" fmla="*/ 1701 w 2382"/>
                <a:gd name="T89" fmla="*/ 793 h 2381"/>
                <a:gd name="T90" fmla="*/ 1701 w 2382"/>
                <a:gd name="T91" fmla="*/ 907 h 2381"/>
                <a:gd name="T92" fmla="*/ 1928 w 2382"/>
                <a:gd name="T93" fmla="*/ 907 h 2381"/>
                <a:gd name="T94" fmla="*/ 1928 w 2382"/>
                <a:gd name="T95" fmla="*/ 1134 h 2381"/>
                <a:gd name="T96" fmla="*/ 2155 w 2382"/>
                <a:gd name="T97" fmla="*/ 1134 h 2381"/>
                <a:gd name="T98" fmla="*/ 2155 w 2382"/>
                <a:gd name="T99" fmla="*/ 1247 h 2381"/>
                <a:gd name="T100" fmla="*/ 2268 w 2382"/>
                <a:gd name="T101" fmla="*/ 1247 h 2381"/>
                <a:gd name="T102" fmla="*/ 2268 w 2382"/>
                <a:gd name="T103" fmla="*/ 1927 h 2381"/>
                <a:gd name="T104" fmla="*/ 2382 w 2382"/>
                <a:gd name="T105" fmla="*/ 1927 h 2381"/>
                <a:gd name="T106" fmla="*/ 2382 w 2382"/>
                <a:gd name="T107" fmla="*/ 2154 h 2381"/>
                <a:gd name="T108" fmla="*/ 2268 w 2382"/>
                <a:gd name="T109" fmla="*/ 2154 h 2381"/>
                <a:gd name="T110" fmla="*/ 2268 w 2382"/>
                <a:gd name="T111" fmla="*/ 2381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82" h="2381">
                  <a:moveTo>
                    <a:pt x="2268" y="2381"/>
                  </a:moveTo>
                  <a:lnTo>
                    <a:pt x="2041" y="2381"/>
                  </a:lnTo>
                  <a:lnTo>
                    <a:pt x="2041" y="2268"/>
                  </a:lnTo>
                  <a:lnTo>
                    <a:pt x="1474" y="2268"/>
                  </a:lnTo>
                  <a:lnTo>
                    <a:pt x="1474" y="2154"/>
                  </a:lnTo>
                  <a:lnTo>
                    <a:pt x="1361" y="2154"/>
                  </a:lnTo>
                  <a:lnTo>
                    <a:pt x="1361" y="1927"/>
                  </a:lnTo>
                  <a:lnTo>
                    <a:pt x="1248" y="1927"/>
                  </a:lnTo>
                  <a:lnTo>
                    <a:pt x="1248" y="1701"/>
                  </a:lnTo>
                  <a:lnTo>
                    <a:pt x="1361" y="1701"/>
                  </a:lnTo>
                  <a:lnTo>
                    <a:pt x="1361" y="1474"/>
                  </a:lnTo>
                  <a:lnTo>
                    <a:pt x="1248" y="1474"/>
                  </a:lnTo>
                  <a:lnTo>
                    <a:pt x="1248" y="1360"/>
                  </a:lnTo>
                  <a:lnTo>
                    <a:pt x="1134" y="1360"/>
                  </a:lnTo>
                  <a:lnTo>
                    <a:pt x="1134" y="1247"/>
                  </a:lnTo>
                  <a:lnTo>
                    <a:pt x="907" y="1247"/>
                  </a:lnTo>
                  <a:lnTo>
                    <a:pt x="907" y="1134"/>
                  </a:lnTo>
                  <a:lnTo>
                    <a:pt x="681" y="1134"/>
                  </a:lnTo>
                  <a:lnTo>
                    <a:pt x="681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681" y="226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1248" y="453"/>
                  </a:lnTo>
                  <a:lnTo>
                    <a:pt x="1474" y="453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793"/>
                  </a:lnTo>
                  <a:lnTo>
                    <a:pt x="1701" y="793"/>
                  </a:lnTo>
                  <a:lnTo>
                    <a:pt x="1701" y="907"/>
                  </a:lnTo>
                  <a:lnTo>
                    <a:pt x="1928" y="907"/>
                  </a:lnTo>
                  <a:lnTo>
                    <a:pt x="1928" y="1134"/>
                  </a:lnTo>
                  <a:lnTo>
                    <a:pt x="2155" y="1134"/>
                  </a:lnTo>
                  <a:lnTo>
                    <a:pt x="2155" y="1247"/>
                  </a:lnTo>
                  <a:lnTo>
                    <a:pt x="2268" y="1247"/>
                  </a:lnTo>
                  <a:lnTo>
                    <a:pt x="2268" y="1927"/>
                  </a:lnTo>
                  <a:lnTo>
                    <a:pt x="2382" y="1927"/>
                  </a:lnTo>
                  <a:lnTo>
                    <a:pt x="2382" y="2154"/>
                  </a:lnTo>
                  <a:lnTo>
                    <a:pt x="2268" y="2154"/>
                  </a:lnTo>
                  <a:lnTo>
                    <a:pt x="2268" y="23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56B9A5F0-E3B5-45B6-BBD5-64460ED55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096"/>
              <a:ext cx="1474" cy="1588"/>
            </a:xfrm>
            <a:custGeom>
              <a:avLst/>
              <a:gdLst>
                <a:gd name="T0" fmla="*/ 227 w 1474"/>
                <a:gd name="T1" fmla="*/ 0 h 1588"/>
                <a:gd name="T2" fmla="*/ 113 w 1474"/>
                <a:gd name="T3" fmla="*/ 0 h 1588"/>
                <a:gd name="T4" fmla="*/ 113 w 1474"/>
                <a:gd name="T5" fmla="*/ 454 h 1588"/>
                <a:gd name="T6" fmla="*/ 0 w 1474"/>
                <a:gd name="T7" fmla="*/ 454 h 1588"/>
                <a:gd name="T8" fmla="*/ 0 w 1474"/>
                <a:gd name="T9" fmla="*/ 567 h 1588"/>
                <a:gd name="T10" fmla="*/ 113 w 1474"/>
                <a:gd name="T11" fmla="*/ 567 h 1588"/>
                <a:gd name="T12" fmla="*/ 113 w 1474"/>
                <a:gd name="T13" fmla="*/ 794 h 1588"/>
                <a:gd name="T14" fmla="*/ 227 w 1474"/>
                <a:gd name="T15" fmla="*/ 794 h 1588"/>
                <a:gd name="T16" fmla="*/ 227 w 1474"/>
                <a:gd name="T17" fmla="*/ 907 h 1588"/>
                <a:gd name="T18" fmla="*/ 340 w 1474"/>
                <a:gd name="T19" fmla="*/ 907 h 1588"/>
                <a:gd name="T20" fmla="*/ 340 w 1474"/>
                <a:gd name="T21" fmla="*/ 1134 h 1588"/>
                <a:gd name="T22" fmla="*/ 453 w 1474"/>
                <a:gd name="T23" fmla="*/ 1134 h 1588"/>
                <a:gd name="T24" fmla="*/ 453 w 1474"/>
                <a:gd name="T25" fmla="*/ 1248 h 1588"/>
                <a:gd name="T26" fmla="*/ 567 w 1474"/>
                <a:gd name="T27" fmla="*/ 1248 h 1588"/>
                <a:gd name="T28" fmla="*/ 567 w 1474"/>
                <a:gd name="T29" fmla="*/ 1134 h 1588"/>
                <a:gd name="T30" fmla="*/ 794 w 1474"/>
                <a:gd name="T31" fmla="*/ 1134 h 1588"/>
                <a:gd name="T32" fmla="*/ 794 w 1474"/>
                <a:gd name="T33" fmla="*/ 1474 h 1588"/>
                <a:gd name="T34" fmla="*/ 1134 w 1474"/>
                <a:gd name="T35" fmla="*/ 1474 h 1588"/>
                <a:gd name="T36" fmla="*/ 1134 w 1474"/>
                <a:gd name="T37" fmla="*/ 1588 h 1588"/>
                <a:gd name="T38" fmla="*/ 1247 w 1474"/>
                <a:gd name="T39" fmla="*/ 1588 h 1588"/>
                <a:gd name="T40" fmla="*/ 1247 w 1474"/>
                <a:gd name="T41" fmla="*/ 1474 h 1588"/>
                <a:gd name="T42" fmla="*/ 1361 w 1474"/>
                <a:gd name="T43" fmla="*/ 1474 h 1588"/>
                <a:gd name="T44" fmla="*/ 1361 w 1474"/>
                <a:gd name="T45" fmla="*/ 1248 h 1588"/>
                <a:gd name="T46" fmla="*/ 1474 w 1474"/>
                <a:gd name="T47" fmla="*/ 1248 h 1588"/>
                <a:gd name="T48" fmla="*/ 1474 w 1474"/>
                <a:gd name="T49" fmla="*/ 1021 h 1588"/>
                <a:gd name="T50" fmla="*/ 1361 w 1474"/>
                <a:gd name="T51" fmla="*/ 1021 h 1588"/>
                <a:gd name="T52" fmla="*/ 1361 w 1474"/>
                <a:gd name="T53" fmla="*/ 907 h 1588"/>
                <a:gd name="T54" fmla="*/ 1247 w 1474"/>
                <a:gd name="T55" fmla="*/ 907 h 1588"/>
                <a:gd name="T56" fmla="*/ 1247 w 1474"/>
                <a:gd name="T57" fmla="*/ 794 h 1588"/>
                <a:gd name="T58" fmla="*/ 1020 w 1474"/>
                <a:gd name="T59" fmla="*/ 794 h 1588"/>
                <a:gd name="T60" fmla="*/ 1020 w 1474"/>
                <a:gd name="T61" fmla="*/ 681 h 1588"/>
                <a:gd name="T62" fmla="*/ 794 w 1474"/>
                <a:gd name="T63" fmla="*/ 681 h 1588"/>
                <a:gd name="T64" fmla="*/ 794 w 1474"/>
                <a:gd name="T65" fmla="*/ 227 h 1588"/>
                <a:gd name="T66" fmla="*/ 453 w 1474"/>
                <a:gd name="T67" fmla="*/ 227 h 1588"/>
                <a:gd name="T68" fmla="*/ 453 w 1474"/>
                <a:gd name="T69" fmla="*/ 114 h 1588"/>
                <a:gd name="T70" fmla="*/ 340 w 1474"/>
                <a:gd name="T71" fmla="*/ 114 h 1588"/>
                <a:gd name="T72" fmla="*/ 227 w 1474"/>
                <a:gd name="T73" fmla="*/ 114 h 1588"/>
                <a:gd name="T74" fmla="*/ 227 w 1474"/>
                <a:gd name="T7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4" h="1588">
                  <a:moveTo>
                    <a:pt x="227" y="0"/>
                  </a:moveTo>
                  <a:lnTo>
                    <a:pt x="113" y="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1474"/>
                  </a:lnTo>
                  <a:lnTo>
                    <a:pt x="1134" y="1474"/>
                  </a:lnTo>
                  <a:lnTo>
                    <a:pt x="1134" y="1588"/>
                  </a:lnTo>
                  <a:lnTo>
                    <a:pt x="1247" y="1588"/>
                  </a:lnTo>
                  <a:lnTo>
                    <a:pt x="1247" y="1474"/>
                  </a:lnTo>
                  <a:lnTo>
                    <a:pt x="1361" y="1474"/>
                  </a:lnTo>
                  <a:lnTo>
                    <a:pt x="1361" y="1248"/>
                  </a:lnTo>
                  <a:lnTo>
                    <a:pt x="1474" y="1248"/>
                  </a:lnTo>
                  <a:lnTo>
                    <a:pt x="1474" y="1021"/>
                  </a:lnTo>
                  <a:lnTo>
                    <a:pt x="1361" y="1021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794" y="681"/>
                  </a:lnTo>
                  <a:lnTo>
                    <a:pt x="794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CA23D93C-1A99-4CAA-97F8-6E1EE1577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02"/>
              <a:ext cx="1247" cy="794"/>
            </a:xfrm>
            <a:custGeom>
              <a:avLst/>
              <a:gdLst>
                <a:gd name="T0" fmla="*/ 1247 w 1247"/>
                <a:gd name="T1" fmla="*/ 794 h 794"/>
                <a:gd name="T2" fmla="*/ 1247 w 1247"/>
                <a:gd name="T3" fmla="*/ 681 h 794"/>
                <a:gd name="T4" fmla="*/ 1020 w 1247"/>
                <a:gd name="T5" fmla="*/ 681 h 794"/>
                <a:gd name="T6" fmla="*/ 1020 w 1247"/>
                <a:gd name="T7" fmla="*/ 567 h 794"/>
                <a:gd name="T8" fmla="*/ 907 w 1247"/>
                <a:gd name="T9" fmla="*/ 567 h 794"/>
                <a:gd name="T10" fmla="*/ 907 w 1247"/>
                <a:gd name="T11" fmla="*/ 454 h 794"/>
                <a:gd name="T12" fmla="*/ 680 w 1247"/>
                <a:gd name="T13" fmla="*/ 454 h 794"/>
                <a:gd name="T14" fmla="*/ 680 w 1247"/>
                <a:gd name="T15" fmla="*/ 114 h 794"/>
                <a:gd name="T16" fmla="*/ 793 w 1247"/>
                <a:gd name="T17" fmla="*/ 114 h 794"/>
                <a:gd name="T18" fmla="*/ 793 w 1247"/>
                <a:gd name="T19" fmla="*/ 0 h 794"/>
                <a:gd name="T20" fmla="*/ 453 w 1247"/>
                <a:gd name="T21" fmla="*/ 0 h 794"/>
                <a:gd name="T22" fmla="*/ 453 w 1247"/>
                <a:gd name="T23" fmla="*/ 114 h 794"/>
                <a:gd name="T24" fmla="*/ 113 w 1247"/>
                <a:gd name="T25" fmla="*/ 114 h 794"/>
                <a:gd name="T26" fmla="*/ 113 w 1247"/>
                <a:gd name="T27" fmla="*/ 227 h 794"/>
                <a:gd name="T28" fmla="*/ 0 w 1247"/>
                <a:gd name="T29" fmla="*/ 227 h 794"/>
                <a:gd name="T30" fmla="*/ 0 w 1247"/>
                <a:gd name="T31" fmla="*/ 341 h 794"/>
                <a:gd name="T32" fmla="*/ 113 w 1247"/>
                <a:gd name="T33" fmla="*/ 341 h 794"/>
                <a:gd name="T34" fmla="*/ 113 w 1247"/>
                <a:gd name="T35" fmla="*/ 454 h 794"/>
                <a:gd name="T36" fmla="*/ 340 w 1247"/>
                <a:gd name="T37" fmla="*/ 454 h 794"/>
                <a:gd name="T38" fmla="*/ 340 w 1247"/>
                <a:gd name="T39" fmla="*/ 567 h 794"/>
                <a:gd name="T40" fmla="*/ 567 w 1247"/>
                <a:gd name="T41" fmla="*/ 567 h 794"/>
                <a:gd name="T42" fmla="*/ 567 w 1247"/>
                <a:gd name="T43" fmla="*/ 681 h 794"/>
                <a:gd name="T44" fmla="*/ 680 w 1247"/>
                <a:gd name="T45" fmla="*/ 681 h 794"/>
                <a:gd name="T46" fmla="*/ 680 w 1247"/>
                <a:gd name="T47" fmla="*/ 794 h 794"/>
                <a:gd name="T48" fmla="*/ 793 w 1247"/>
                <a:gd name="T49" fmla="*/ 794 h 794"/>
                <a:gd name="T50" fmla="*/ 793 w 1247"/>
                <a:gd name="T51" fmla="*/ 681 h 794"/>
                <a:gd name="T52" fmla="*/ 907 w 1247"/>
                <a:gd name="T53" fmla="*/ 681 h 794"/>
                <a:gd name="T54" fmla="*/ 907 w 1247"/>
                <a:gd name="T55" fmla="*/ 794 h 794"/>
                <a:gd name="T56" fmla="*/ 1247 w 1247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794">
                  <a:moveTo>
                    <a:pt x="1247" y="794"/>
                  </a:moveTo>
                  <a:lnTo>
                    <a:pt x="1247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680" y="454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247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40DB3821-7643-4EC9-9089-D984612F2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89"/>
              <a:ext cx="1588" cy="1701"/>
            </a:xfrm>
            <a:custGeom>
              <a:avLst/>
              <a:gdLst>
                <a:gd name="T0" fmla="*/ 1588 w 1588"/>
                <a:gd name="T1" fmla="*/ 1701 h 1701"/>
                <a:gd name="T2" fmla="*/ 1361 w 1588"/>
                <a:gd name="T3" fmla="*/ 1701 h 1701"/>
                <a:gd name="T4" fmla="*/ 1361 w 1588"/>
                <a:gd name="T5" fmla="*/ 1588 h 1701"/>
                <a:gd name="T6" fmla="*/ 1134 w 1588"/>
                <a:gd name="T7" fmla="*/ 1588 h 1701"/>
                <a:gd name="T8" fmla="*/ 1134 w 1588"/>
                <a:gd name="T9" fmla="*/ 1361 h 1701"/>
                <a:gd name="T10" fmla="*/ 907 w 1588"/>
                <a:gd name="T11" fmla="*/ 1361 h 1701"/>
                <a:gd name="T12" fmla="*/ 907 w 1588"/>
                <a:gd name="T13" fmla="*/ 1247 h 1701"/>
                <a:gd name="T14" fmla="*/ 794 w 1588"/>
                <a:gd name="T15" fmla="*/ 1247 h 1701"/>
                <a:gd name="T16" fmla="*/ 794 w 1588"/>
                <a:gd name="T17" fmla="*/ 1021 h 1701"/>
                <a:gd name="T18" fmla="*/ 680 w 1588"/>
                <a:gd name="T19" fmla="*/ 1021 h 1701"/>
                <a:gd name="T20" fmla="*/ 680 w 1588"/>
                <a:gd name="T21" fmla="*/ 907 h 1701"/>
                <a:gd name="T22" fmla="*/ 567 w 1588"/>
                <a:gd name="T23" fmla="*/ 907 h 1701"/>
                <a:gd name="T24" fmla="*/ 567 w 1588"/>
                <a:gd name="T25" fmla="*/ 794 h 1701"/>
                <a:gd name="T26" fmla="*/ 340 w 1588"/>
                <a:gd name="T27" fmla="*/ 794 h 1701"/>
                <a:gd name="T28" fmla="*/ 340 w 1588"/>
                <a:gd name="T29" fmla="*/ 680 h 1701"/>
                <a:gd name="T30" fmla="*/ 227 w 1588"/>
                <a:gd name="T31" fmla="*/ 680 h 1701"/>
                <a:gd name="T32" fmla="*/ 227 w 1588"/>
                <a:gd name="T33" fmla="*/ 567 h 1701"/>
                <a:gd name="T34" fmla="*/ 0 w 1588"/>
                <a:gd name="T35" fmla="*/ 567 h 1701"/>
                <a:gd name="T36" fmla="*/ 0 w 1588"/>
                <a:gd name="T37" fmla="*/ 227 h 1701"/>
                <a:gd name="T38" fmla="*/ 113 w 1588"/>
                <a:gd name="T39" fmla="*/ 227 h 1701"/>
                <a:gd name="T40" fmla="*/ 113 w 1588"/>
                <a:gd name="T41" fmla="*/ 113 h 1701"/>
                <a:gd name="T42" fmla="*/ 340 w 1588"/>
                <a:gd name="T43" fmla="*/ 113 h 1701"/>
                <a:gd name="T44" fmla="*/ 340 w 1588"/>
                <a:gd name="T45" fmla="*/ 0 h 1701"/>
                <a:gd name="T46" fmla="*/ 907 w 1588"/>
                <a:gd name="T47" fmla="*/ 0 h 1701"/>
                <a:gd name="T48" fmla="*/ 907 w 1588"/>
                <a:gd name="T49" fmla="*/ 227 h 1701"/>
                <a:gd name="T50" fmla="*/ 1247 w 1588"/>
                <a:gd name="T51" fmla="*/ 227 h 1701"/>
                <a:gd name="T52" fmla="*/ 1247 w 1588"/>
                <a:gd name="T53" fmla="*/ 340 h 1701"/>
                <a:gd name="T54" fmla="*/ 1361 w 1588"/>
                <a:gd name="T55" fmla="*/ 340 h 1701"/>
                <a:gd name="T56" fmla="*/ 1361 w 1588"/>
                <a:gd name="T57" fmla="*/ 454 h 1701"/>
                <a:gd name="T58" fmla="*/ 1247 w 1588"/>
                <a:gd name="T59" fmla="*/ 454 h 1701"/>
                <a:gd name="T60" fmla="*/ 1247 w 1588"/>
                <a:gd name="T61" fmla="*/ 680 h 1701"/>
                <a:gd name="T62" fmla="*/ 1361 w 1588"/>
                <a:gd name="T63" fmla="*/ 680 h 1701"/>
                <a:gd name="T64" fmla="*/ 1361 w 1588"/>
                <a:gd name="T65" fmla="*/ 1247 h 1701"/>
                <a:gd name="T66" fmla="*/ 1474 w 1588"/>
                <a:gd name="T67" fmla="*/ 1247 h 1701"/>
                <a:gd name="T68" fmla="*/ 1474 w 1588"/>
                <a:gd name="T69" fmla="*/ 1588 h 1701"/>
                <a:gd name="T70" fmla="*/ 1588 w 1588"/>
                <a:gd name="T71" fmla="*/ 1588 h 1701"/>
                <a:gd name="T72" fmla="*/ 1588 w 1588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8" h="1701">
                  <a:moveTo>
                    <a:pt x="1588" y="1701"/>
                  </a:moveTo>
                  <a:lnTo>
                    <a:pt x="1361" y="1701"/>
                  </a:lnTo>
                  <a:lnTo>
                    <a:pt x="1361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907" y="1361"/>
                  </a:lnTo>
                  <a:lnTo>
                    <a:pt x="907" y="1247"/>
                  </a:lnTo>
                  <a:lnTo>
                    <a:pt x="794" y="1247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680"/>
                  </a:lnTo>
                  <a:lnTo>
                    <a:pt x="1361" y="680"/>
                  </a:lnTo>
                  <a:lnTo>
                    <a:pt x="1361" y="1247"/>
                  </a:lnTo>
                  <a:lnTo>
                    <a:pt x="1474" y="1247"/>
                  </a:lnTo>
                  <a:lnTo>
                    <a:pt x="1474" y="1588"/>
                  </a:lnTo>
                  <a:lnTo>
                    <a:pt x="1588" y="1588"/>
                  </a:lnTo>
                  <a:lnTo>
                    <a:pt x="1588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27" name="Group 19">
            <a:extLst>
              <a:ext uri="{FF2B5EF4-FFF2-40B4-BE49-F238E27FC236}">
                <a16:creationId xmlns:a16="http://schemas.microsoft.com/office/drawing/2014/main" id="{92D47567-3010-481F-A0B6-7430EE398D36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4260850"/>
            <a:ext cx="841375" cy="211138"/>
            <a:chOff x="1480" y="585"/>
            <a:chExt cx="530" cy="133"/>
          </a:xfrm>
        </p:grpSpPr>
        <p:sp>
          <p:nvSpPr>
            <p:cNvPr id="17428" name="WordArt 20">
              <a:extLst>
                <a:ext uri="{FF2B5EF4-FFF2-40B4-BE49-F238E27FC236}">
                  <a16:creationId xmlns:a16="http://schemas.microsoft.com/office/drawing/2014/main" id="{44F25FBB-D7E4-4FFF-B477-A75876129C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529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  <p:sp>
          <p:nvSpPr>
            <p:cNvPr id="17429" name="WordArt 21">
              <a:extLst>
                <a:ext uri="{FF2B5EF4-FFF2-40B4-BE49-F238E27FC236}">
                  <a16:creationId xmlns:a16="http://schemas.microsoft.com/office/drawing/2014/main" id="{AC8D81D2-AEE0-43C8-8014-CBF1400A1A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529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</p:grpSp>
      <p:grpSp>
        <p:nvGrpSpPr>
          <p:cNvPr id="17430" name="Group 22">
            <a:extLst>
              <a:ext uri="{FF2B5EF4-FFF2-40B4-BE49-F238E27FC236}">
                <a16:creationId xmlns:a16="http://schemas.microsoft.com/office/drawing/2014/main" id="{53A26592-E49E-48E7-88D2-F199E2B5C6D7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340350"/>
            <a:ext cx="630238" cy="211138"/>
            <a:chOff x="404" y="982"/>
            <a:chExt cx="397" cy="133"/>
          </a:xfrm>
        </p:grpSpPr>
        <p:sp>
          <p:nvSpPr>
            <p:cNvPr id="17431" name="WordArt 23">
              <a:extLst>
                <a:ext uri="{FF2B5EF4-FFF2-40B4-BE49-F238E27FC236}">
                  <a16:creationId xmlns:a16="http://schemas.microsoft.com/office/drawing/2014/main" id="{B19565C3-BF61-4096-930A-016B7A820A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4" y="98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  <p:sp>
          <p:nvSpPr>
            <p:cNvPr id="17432" name="WordArt 24">
              <a:extLst>
                <a:ext uri="{FF2B5EF4-FFF2-40B4-BE49-F238E27FC236}">
                  <a16:creationId xmlns:a16="http://schemas.microsoft.com/office/drawing/2014/main" id="{A33D1B4D-66D1-4879-9622-67E2B52197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5" y="98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</p:grpSp>
      <p:grpSp>
        <p:nvGrpSpPr>
          <p:cNvPr id="17433" name="Group 25">
            <a:extLst>
              <a:ext uri="{FF2B5EF4-FFF2-40B4-BE49-F238E27FC236}">
                <a16:creationId xmlns:a16="http://schemas.microsoft.com/office/drawing/2014/main" id="{C22B96AB-1C6A-44FD-89D3-72467BDF7116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179763"/>
            <a:ext cx="630237" cy="211137"/>
            <a:chOff x="442" y="1247"/>
            <a:chExt cx="397" cy="133"/>
          </a:xfrm>
        </p:grpSpPr>
        <p:sp>
          <p:nvSpPr>
            <p:cNvPr id="17434" name="WordArt 26">
              <a:extLst>
                <a:ext uri="{FF2B5EF4-FFF2-40B4-BE49-F238E27FC236}">
                  <a16:creationId xmlns:a16="http://schemas.microsoft.com/office/drawing/2014/main" id="{919A4B95-91C0-4CB2-817C-C7F6D5DAC7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" y="12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  <p:sp>
          <p:nvSpPr>
            <p:cNvPr id="17435" name="WordArt 27">
              <a:extLst>
                <a:ext uri="{FF2B5EF4-FFF2-40B4-BE49-F238E27FC236}">
                  <a16:creationId xmlns:a16="http://schemas.microsoft.com/office/drawing/2014/main" id="{571D879D-6906-412F-906B-CD63CBC125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" y="12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</p:grpSp>
      <p:grpSp>
        <p:nvGrpSpPr>
          <p:cNvPr id="17436" name="Group 28">
            <a:extLst>
              <a:ext uri="{FF2B5EF4-FFF2-40B4-BE49-F238E27FC236}">
                <a16:creationId xmlns:a16="http://schemas.microsoft.com/office/drawing/2014/main" id="{EEB863E7-ACCD-4B7E-91AC-A56EE27183F6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909888"/>
            <a:ext cx="630237" cy="211137"/>
            <a:chOff x="459" y="1549"/>
            <a:chExt cx="397" cy="133"/>
          </a:xfrm>
        </p:grpSpPr>
        <p:sp>
          <p:nvSpPr>
            <p:cNvPr id="17437" name="WordArt 29">
              <a:extLst>
                <a:ext uri="{FF2B5EF4-FFF2-40B4-BE49-F238E27FC236}">
                  <a16:creationId xmlns:a16="http://schemas.microsoft.com/office/drawing/2014/main" id="{CBC8B217-27E3-4B23-ADD5-B9A05ECC98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4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  <p:sp>
          <p:nvSpPr>
            <p:cNvPr id="17438" name="WordArt 30">
              <a:extLst>
                <a:ext uri="{FF2B5EF4-FFF2-40B4-BE49-F238E27FC236}">
                  <a16:creationId xmlns:a16="http://schemas.microsoft.com/office/drawing/2014/main" id="{D0838768-2DE4-42A6-B2DE-1B806E4855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</p:grpSp>
      <p:grpSp>
        <p:nvGrpSpPr>
          <p:cNvPr id="17439" name="Group 31">
            <a:extLst>
              <a:ext uri="{FF2B5EF4-FFF2-40B4-BE49-F238E27FC236}">
                <a16:creationId xmlns:a16="http://schemas.microsoft.com/office/drawing/2014/main" id="{A0143C83-DFFE-438E-A1A2-9B02EE96C23E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3044825"/>
            <a:ext cx="630238" cy="211138"/>
            <a:chOff x="497" y="1814"/>
            <a:chExt cx="397" cy="133"/>
          </a:xfrm>
        </p:grpSpPr>
        <p:sp>
          <p:nvSpPr>
            <p:cNvPr id="17440" name="WordArt 32">
              <a:extLst>
                <a:ext uri="{FF2B5EF4-FFF2-40B4-BE49-F238E27FC236}">
                  <a16:creationId xmlns:a16="http://schemas.microsoft.com/office/drawing/2014/main" id="{16EA3803-BE0C-4F26-B3B0-F2B7BB610C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" y="181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  <p:sp>
          <p:nvSpPr>
            <p:cNvPr id="17441" name="WordArt 33">
              <a:extLst>
                <a:ext uri="{FF2B5EF4-FFF2-40B4-BE49-F238E27FC236}">
                  <a16:creationId xmlns:a16="http://schemas.microsoft.com/office/drawing/2014/main" id="{3AC5DF72-7A2A-490C-B9BF-E75E9E8408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8" y="181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</p:grpSp>
      <p:grpSp>
        <p:nvGrpSpPr>
          <p:cNvPr id="17442" name="Group 34">
            <a:extLst>
              <a:ext uri="{FF2B5EF4-FFF2-40B4-BE49-F238E27FC236}">
                <a16:creationId xmlns:a16="http://schemas.microsoft.com/office/drawing/2014/main" id="{5DDCBC5E-8629-4AF8-B646-0CF10B6E7ED8}"/>
              </a:ext>
            </a:extLst>
          </p:cNvPr>
          <p:cNvGrpSpPr>
            <a:grpSpLocks/>
          </p:cNvGrpSpPr>
          <p:nvPr/>
        </p:nvGrpSpPr>
        <p:grpSpPr bwMode="auto">
          <a:xfrm>
            <a:off x="2574925" y="1695450"/>
            <a:ext cx="630238" cy="211138"/>
            <a:chOff x="517" y="2229"/>
            <a:chExt cx="397" cy="133"/>
          </a:xfrm>
        </p:grpSpPr>
        <p:sp>
          <p:nvSpPr>
            <p:cNvPr id="17443" name="WordArt 35">
              <a:extLst>
                <a:ext uri="{FF2B5EF4-FFF2-40B4-BE49-F238E27FC236}">
                  <a16:creationId xmlns:a16="http://schemas.microsoft.com/office/drawing/2014/main" id="{24D72E49-A47B-41EC-A927-A0EFE81E3A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222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  <p:sp>
          <p:nvSpPr>
            <p:cNvPr id="17444" name="WordArt 36">
              <a:extLst>
                <a:ext uri="{FF2B5EF4-FFF2-40B4-BE49-F238E27FC236}">
                  <a16:creationId xmlns:a16="http://schemas.microsoft.com/office/drawing/2014/main" id="{147C100A-C2FA-4265-8482-52098D739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8" y="223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</p:grpSp>
      <p:grpSp>
        <p:nvGrpSpPr>
          <p:cNvPr id="17445" name="Group 37">
            <a:extLst>
              <a:ext uri="{FF2B5EF4-FFF2-40B4-BE49-F238E27FC236}">
                <a16:creationId xmlns:a16="http://schemas.microsoft.com/office/drawing/2014/main" id="{9F012612-D973-4F5B-92FB-5CAC865CE6E0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6600825"/>
            <a:ext cx="630237" cy="211138"/>
            <a:chOff x="555" y="2494"/>
            <a:chExt cx="397" cy="133"/>
          </a:xfrm>
        </p:grpSpPr>
        <p:sp>
          <p:nvSpPr>
            <p:cNvPr id="17446" name="WordArt 38">
              <a:extLst>
                <a:ext uri="{FF2B5EF4-FFF2-40B4-BE49-F238E27FC236}">
                  <a16:creationId xmlns:a16="http://schemas.microsoft.com/office/drawing/2014/main" id="{43F93B15-7F90-4D44-BD35-E0E0E3B05B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5" y="249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  <p:sp>
          <p:nvSpPr>
            <p:cNvPr id="17447" name="WordArt 39">
              <a:extLst>
                <a:ext uri="{FF2B5EF4-FFF2-40B4-BE49-F238E27FC236}">
                  <a16:creationId xmlns:a16="http://schemas.microsoft.com/office/drawing/2014/main" id="{23BA1208-B064-4A04-99F9-8C93B3CEB1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6" y="249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</p:grpSp>
      <p:grpSp>
        <p:nvGrpSpPr>
          <p:cNvPr id="17448" name="Group 40">
            <a:extLst>
              <a:ext uri="{FF2B5EF4-FFF2-40B4-BE49-F238E27FC236}">
                <a16:creationId xmlns:a16="http://schemas.microsoft.com/office/drawing/2014/main" id="{DB473D74-0B52-49D3-A7EB-6775BF9AFAFE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2820988"/>
            <a:ext cx="630238" cy="211137"/>
            <a:chOff x="572" y="2796"/>
            <a:chExt cx="397" cy="133"/>
          </a:xfrm>
        </p:grpSpPr>
        <p:sp>
          <p:nvSpPr>
            <p:cNvPr id="17449" name="WordArt 41">
              <a:extLst>
                <a:ext uri="{FF2B5EF4-FFF2-40B4-BE49-F238E27FC236}">
                  <a16:creationId xmlns:a16="http://schemas.microsoft.com/office/drawing/2014/main" id="{15437D48-A354-4EC8-93B7-1A782F4A92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796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  <p:sp>
          <p:nvSpPr>
            <p:cNvPr id="17450" name="WordArt 42">
              <a:extLst>
                <a:ext uri="{FF2B5EF4-FFF2-40B4-BE49-F238E27FC236}">
                  <a16:creationId xmlns:a16="http://schemas.microsoft.com/office/drawing/2014/main" id="{F5E041C4-D9D1-49C5-88CC-7826AB1B49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797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</p:grpSp>
      <p:grpSp>
        <p:nvGrpSpPr>
          <p:cNvPr id="17451" name="Group 43">
            <a:extLst>
              <a:ext uri="{FF2B5EF4-FFF2-40B4-BE49-F238E27FC236}">
                <a16:creationId xmlns:a16="http://schemas.microsoft.com/office/drawing/2014/main" id="{BC189C7A-F47D-478D-8143-E7F6214F0BF0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360738"/>
            <a:ext cx="630237" cy="211137"/>
            <a:chOff x="610" y="3061"/>
            <a:chExt cx="397" cy="133"/>
          </a:xfrm>
        </p:grpSpPr>
        <p:sp>
          <p:nvSpPr>
            <p:cNvPr id="17452" name="WordArt 44">
              <a:extLst>
                <a:ext uri="{FF2B5EF4-FFF2-40B4-BE49-F238E27FC236}">
                  <a16:creationId xmlns:a16="http://schemas.microsoft.com/office/drawing/2014/main" id="{4B401325-7245-4447-9003-43D2EF5801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" y="3061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  <p:sp>
          <p:nvSpPr>
            <p:cNvPr id="17453" name="WordArt 45">
              <a:extLst>
                <a:ext uri="{FF2B5EF4-FFF2-40B4-BE49-F238E27FC236}">
                  <a16:creationId xmlns:a16="http://schemas.microsoft.com/office/drawing/2014/main" id="{97BA5D97-2082-45D2-A77B-63AB030A0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2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</p:grpSp>
      <p:grpSp>
        <p:nvGrpSpPr>
          <p:cNvPr id="17454" name="Group 46">
            <a:extLst>
              <a:ext uri="{FF2B5EF4-FFF2-40B4-BE49-F238E27FC236}">
                <a16:creationId xmlns:a16="http://schemas.microsoft.com/office/drawing/2014/main" id="{5DB61E3B-A426-43E2-9AE6-160EE16ABD5F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4756150"/>
            <a:ext cx="630238" cy="211138"/>
            <a:chOff x="346" y="3363"/>
            <a:chExt cx="397" cy="133"/>
          </a:xfrm>
        </p:grpSpPr>
        <p:sp>
          <p:nvSpPr>
            <p:cNvPr id="17455" name="WordArt 47">
              <a:extLst>
                <a:ext uri="{FF2B5EF4-FFF2-40B4-BE49-F238E27FC236}">
                  <a16:creationId xmlns:a16="http://schemas.microsoft.com/office/drawing/2014/main" id="{3F56791C-6AAF-447E-81C9-64E3D9D63F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3363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  <p:sp>
          <p:nvSpPr>
            <p:cNvPr id="17456" name="WordArt 48">
              <a:extLst>
                <a:ext uri="{FF2B5EF4-FFF2-40B4-BE49-F238E27FC236}">
                  <a16:creationId xmlns:a16="http://schemas.microsoft.com/office/drawing/2014/main" id="{0DC797C6-48D1-4CEF-AE29-22810D7BCC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3364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</p:grpSp>
      <p:grpSp>
        <p:nvGrpSpPr>
          <p:cNvPr id="17457" name="Group 49">
            <a:extLst>
              <a:ext uri="{FF2B5EF4-FFF2-40B4-BE49-F238E27FC236}">
                <a16:creationId xmlns:a16="http://schemas.microsoft.com/office/drawing/2014/main" id="{19B0DAB4-B67C-43F4-ACA8-4A4CC410C720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5295900"/>
            <a:ext cx="630237" cy="211138"/>
            <a:chOff x="384" y="3628"/>
            <a:chExt cx="397" cy="133"/>
          </a:xfrm>
        </p:grpSpPr>
        <p:sp>
          <p:nvSpPr>
            <p:cNvPr id="17458" name="WordArt 50">
              <a:extLst>
                <a:ext uri="{FF2B5EF4-FFF2-40B4-BE49-F238E27FC236}">
                  <a16:creationId xmlns:a16="http://schemas.microsoft.com/office/drawing/2014/main" id="{0889158D-66DE-467E-A058-451D36DDA5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" y="3628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  <p:sp>
          <p:nvSpPr>
            <p:cNvPr id="17459" name="WordArt 51">
              <a:extLst>
                <a:ext uri="{FF2B5EF4-FFF2-40B4-BE49-F238E27FC236}">
                  <a16:creationId xmlns:a16="http://schemas.microsoft.com/office/drawing/2014/main" id="{7C0BE9CA-22A8-4640-BA36-A0C8A480F5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5" y="3629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</p:grpSp>
      <p:grpSp>
        <p:nvGrpSpPr>
          <p:cNvPr id="17460" name="Group 52">
            <a:extLst>
              <a:ext uri="{FF2B5EF4-FFF2-40B4-BE49-F238E27FC236}">
                <a16:creationId xmlns:a16="http://schemas.microsoft.com/office/drawing/2014/main" id="{D07C33C5-BA11-4D1B-A686-0C867BF402AF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4229100"/>
            <a:ext cx="630238" cy="211138"/>
            <a:chOff x="401" y="3930"/>
            <a:chExt cx="397" cy="133"/>
          </a:xfrm>
        </p:grpSpPr>
        <p:sp>
          <p:nvSpPr>
            <p:cNvPr id="17461" name="WordArt 53">
              <a:extLst>
                <a:ext uri="{FF2B5EF4-FFF2-40B4-BE49-F238E27FC236}">
                  <a16:creationId xmlns:a16="http://schemas.microsoft.com/office/drawing/2014/main" id="{D8138A2F-197A-4E94-8398-8695A94B01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1" y="3930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  <p:sp>
          <p:nvSpPr>
            <p:cNvPr id="17462" name="WordArt 54">
              <a:extLst>
                <a:ext uri="{FF2B5EF4-FFF2-40B4-BE49-F238E27FC236}">
                  <a16:creationId xmlns:a16="http://schemas.microsoft.com/office/drawing/2014/main" id="{C26BC59B-2D77-4B2B-A7C7-CD88D8EEB9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3931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</p:grpSp>
      <p:grpSp>
        <p:nvGrpSpPr>
          <p:cNvPr id="17463" name="Group 55">
            <a:extLst>
              <a:ext uri="{FF2B5EF4-FFF2-40B4-BE49-F238E27FC236}">
                <a16:creationId xmlns:a16="http://schemas.microsoft.com/office/drawing/2014/main" id="{43B3E5E8-1072-4D19-B383-5CC65DCB4B43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839788"/>
            <a:ext cx="630237" cy="211137"/>
            <a:chOff x="439" y="4195"/>
            <a:chExt cx="397" cy="133"/>
          </a:xfrm>
        </p:grpSpPr>
        <p:sp>
          <p:nvSpPr>
            <p:cNvPr id="17464" name="WordArt 56">
              <a:extLst>
                <a:ext uri="{FF2B5EF4-FFF2-40B4-BE49-F238E27FC236}">
                  <a16:creationId xmlns:a16="http://schemas.microsoft.com/office/drawing/2014/main" id="{A1FB70EB-33B5-4B02-9270-C92EAD4B73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9" y="4195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  <p:sp>
          <p:nvSpPr>
            <p:cNvPr id="17465" name="WordArt 57">
              <a:extLst>
                <a:ext uri="{FF2B5EF4-FFF2-40B4-BE49-F238E27FC236}">
                  <a16:creationId xmlns:a16="http://schemas.microsoft.com/office/drawing/2014/main" id="{25CE15D7-C490-4770-8C55-83BA172C67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0" y="4196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</p:grpSp>
      <p:grpSp>
        <p:nvGrpSpPr>
          <p:cNvPr id="17466" name="Group 58">
            <a:extLst>
              <a:ext uri="{FF2B5EF4-FFF2-40B4-BE49-F238E27FC236}">
                <a16:creationId xmlns:a16="http://schemas.microsoft.com/office/drawing/2014/main" id="{2C30A2E1-77F5-4755-98BB-3B81A70B8A68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3630613"/>
            <a:ext cx="630238" cy="211137"/>
            <a:chOff x="1046" y="3647"/>
            <a:chExt cx="397" cy="133"/>
          </a:xfrm>
        </p:grpSpPr>
        <p:sp>
          <p:nvSpPr>
            <p:cNvPr id="17467" name="WordArt 59">
              <a:extLst>
                <a:ext uri="{FF2B5EF4-FFF2-40B4-BE49-F238E27FC236}">
                  <a16:creationId xmlns:a16="http://schemas.microsoft.com/office/drawing/2014/main" id="{5D16275E-513A-49AF-A9D0-6927F92660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6" y="36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  <p:sp>
          <p:nvSpPr>
            <p:cNvPr id="17468" name="WordArt 60">
              <a:extLst>
                <a:ext uri="{FF2B5EF4-FFF2-40B4-BE49-F238E27FC236}">
                  <a16:creationId xmlns:a16="http://schemas.microsoft.com/office/drawing/2014/main" id="{E835069D-1EE8-4311-AD4A-42865891E2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36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</p:grpSp>
      <p:grpSp>
        <p:nvGrpSpPr>
          <p:cNvPr id="17469" name="Group 61">
            <a:extLst>
              <a:ext uri="{FF2B5EF4-FFF2-40B4-BE49-F238E27FC236}">
                <a16:creationId xmlns:a16="http://schemas.microsoft.com/office/drawing/2014/main" id="{A9DE7863-B746-4CEC-8715-EA1B37208E9F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020763"/>
            <a:ext cx="630237" cy="211137"/>
            <a:chOff x="1084" y="3912"/>
            <a:chExt cx="397" cy="133"/>
          </a:xfrm>
        </p:grpSpPr>
        <p:sp>
          <p:nvSpPr>
            <p:cNvPr id="17470" name="WordArt 62">
              <a:extLst>
                <a:ext uri="{FF2B5EF4-FFF2-40B4-BE49-F238E27FC236}">
                  <a16:creationId xmlns:a16="http://schemas.microsoft.com/office/drawing/2014/main" id="{AED97530-4F56-4BD5-A9A1-5C44155FC6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391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7471" name="WordArt 63">
              <a:extLst>
                <a:ext uri="{FF2B5EF4-FFF2-40B4-BE49-F238E27FC236}">
                  <a16:creationId xmlns:a16="http://schemas.microsoft.com/office/drawing/2014/main" id="{C064789F-955B-4EC5-97C8-3FE8A2662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5" y="391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>
            <a:extLst>
              <a:ext uri="{FF2B5EF4-FFF2-40B4-BE49-F238E27FC236}">
                <a16:creationId xmlns:a16="http://schemas.microsoft.com/office/drawing/2014/main" id="{1A54C460-43BF-4C02-B0F6-2760A58A4262}"/>
              </a:ext>
            </a:extLst>
          </p:cNvPr>
          <p:cNvGrpSpPr>
            <a:grpSpLocks/>
          </p:cNvGrpSpPr>
          <p:nvPr/>
        </p:nvGrpSpPr>
        <p:grpSpPr bwMode="auto">
          <a:xfrm>
            <a:off x="1539875" y="479425"/>
            <a:ext cx="9901238" cy="8281988"/>
            <a:chOff x="970" y="302"/>
            <a:chExt cx="6237" cy="5217"/>
          </a:xfrm>
        </p:grpSpPr>
        <p:sp>
          <p:nvSpPr>
            <p:cNvPr id="18435" name="Rectangle 3">
              <a:extLst>
                <a:ext uri="{FF2B5EF4-FFF2-40B4-BE49-F238E27FC236}">
                  <a16:creationId xmlns:a16="http://schemas.microsoft.com/office/drawing/2014/main" id="{0DE25950-3105-4BAE-8D56-5CB56064C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1550"/>
              <a:ext cx="56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6" name="Rectangle 4">
              <a:extLst>
                <a:ext uri="{FF2B5EF4-FFF2-40B4-BE49-F238E27FC236}">
                  <a16:creationId xmlns:a16="http://schemas.microsoft.com/office/drawing/2014/main" id="{2CF1FDAF-8189-43E0-B782-821EC8C39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003"/>
              <a:ext cx="2041" cy="2949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7" name="Rectangle 5">
              <a:extLst>
                <a:ext uri="{FF2B5EF4-FFF2-40B4-BE49-F238E27FC236}">
                  <a16:creationId xmlns:a16="http://schemas.microsoft.com/office/drawing/2014/main" id="{9C296017-A61F-420C-8F09-63F0F7807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137"/>
              <a:ext cx="2381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Rectangle 6">
              <a:extLst>
                <a:ext uri="{FF2B5EF4-FFF2-40B4-BE49-F238E27FC236}">
                  <a16:creationId xmlns:a16="http://schemas.microsoft.com/office/drawing/2014/main" id="{EB5A3D94-F709-4865-A382-97928F68C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457"/>
              <a:ext cx="2381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Rectangle 7">
              <a:extLst>
                <a:ext uri="{FF2B5EF4-FFF2-40B4-BE49-F238E27FC236}">
                  <a16:creationId xmlns:a16="http://schemas.microsoft.com/office/drawing/2014/main" id="{F8EBD2CC-BF4F-4730-B1BD-7ECF83C4F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1096"/>
              <a:ext cx="1247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Rectangle 8">
              <a:extLst>
                <a:ext uri="{FF2B5EF4-FFF2-40B4-BE49-F238E27FC236}">
                  <a16:creationId xmlns:a16="http://schemas.microsoft.com/office/drawing/2014/main" id="{91CB4C37-80F3-4C82-AB80-821A623D8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02"/>
              <a:ext cx="1361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Rectangle 9">
              <a:extLst>
                <a:ext uri="{FF2B5EF4-FFF2-40B4-BE49-F238E27FC236}">
                  <a16:creationId xmlns:a16="http://schemas.microsoft.com/office/drawing/2014/main" id="{225ECABC-982A-49CD-ADC9-64F0C2E6B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003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Rectangle 10">
              <a:extLst>
                <a:ext uri="{FF2B5EF4-FFF2-40B4-BE49-F238E27FC236}">
                  <a16:creationId xmlns:a16="http://schemas.microsoft.com/office/drawing/2014/main" id="{998D2515-C49D-456C-8A58-4B85E4E1A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096"/>
              <a:ext cx="794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Rectangle 11">
              <a:extLst>
                <a:ext uri="{FF2B5EF4-FFF2-40B4-BE49-F238E27FC236}">
                  <a16:creationId xmlns:a16="http://schemas.microsoft.com/office/drawing/2014/main" id="{2E2B389F-5795-491E-8826-8936037C0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1323"/>
              <a:ext cx="56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Rectangle 12">
              <a:extLst>
                <a:ext uri="{FF2B5EF4-FFF2-40B4-BE49-F238E27FC236}">
                  <a16:creationId xmlns:a16="http://schemas.microsoft.com/office/drawing/2014/main" id="{F9576D6F-2876-4CF1-BD39-8B955E16D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3364"/>
              <a:ext cx="1814" cy="215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Rectangle 13">
              <a:extLst>
                <a:ext uri="{FF2B5EF4-FFF2-40B4-BE49-F238E27FC236}">
                  <a16:creationId xmlns:a16="http://schemas.microsoft.com/office/drawing/2014/main" id="{47322799-4FCE-4029-BB71-FC2A232C7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2457"/>
              <a:ext cx="908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Rectangle 14">
              <a:extLst>
                <a:ext uri="{FF2B5EF4-FFF2-40B4-BE49-F238E27FC236}">
                  <a16:creationId xmlns:a16="http://schemas.microsoft.com/office/drawing/2014/main" id="{B908C00A-9DE9-4A0F-BA7D-99AF5E690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2457"/>
              <a:ext cx="908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Rectangle 15">
              <a:extLst>
                <a:ext uri="{FF2B5EF4-FFF2-40B4-BE49-F238E27FC236}">
                  <a16:creationId xmlns:a16="http://schemas.microsoft.com/office/drawing/2014/main" id="{D0B1BD31-C3AA-4E81-B6E0-43CDE667E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1550"/>
              <a:ext cx="1248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Rectangle 16">
              <a:extLst>
                <a:ext uri="{FF2B5EF4-FFF2-40B4-BE49-F238E27FC236}">
                  <a16:creationId xmlns:a16="http://schemas.microsoft.com/office/drawing/2014/main" id="{412A8BE6-8972-4E4A-89DB-E2FDA1B07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302"/>
              <a:ext cx="1020" cy="124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Rectangle 17">
              <a:extLst>
                <a:ext uri="{FF2B5EF4-FFF2-40B4-BE49-F238E27FC236}">
                  <a16:creationId xmlns:a16="http://schemas.microsoft.com/office/drawing/2014/main" id="{C5AAB75C-1E34-48BB-A063-08A7B8459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16"/>
              <a:ext cx="568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51" name="Group 19">
            <a:extLst>
              <a:ext uri="{FF2B5EF4-FFF2-40B4-BE49-F238E27FC236}">
                <a16:creationId xmlns:a16="http://schemas.microsoft.com/office/drawing/2014/main" id="{275F73BD-08ED-4892-BCAE-F9AAAD6D3DDC}"/>
              </a:ext>
            </a:extLst>
          </p:cNvPr>
          <p:cNvGrpSpPr>
            <a:grpSpLocks/>
          </p:cNvGrpSpPr>
          <p:nvPr/>
        </p:nvGrpSpPr>
        <p:grpSpPr bwMode="auto">
          <a:xfrm>
            <a:off x="1839913" y="4514850"/>
            <a:ext cx="841375" cy="211138"/>
            <a:chOff x="1480" y="585"/>
            <a:chExt cx="530" cy="133"/>
          </a:xfrm>
        </p:grpSpPr>
        <p:sp>
          <p:nvSpPr>
            <p:cNvPr id="18452" name="WordArt 20">
              <a:extLst>
                <a:ext uri="{FF2B5EF4-FFF2-40B4-BE49-F238E27FC236}">
                  <a16:creationId xmlns:a16="http://schemas.microsoft.com/office/drawing/2014/main" id="{8EF4911E-998D-4767-A252-8E7003AAC1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529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  <p:sp>
          <p:nvSpPr>
            <p:cNvPr id="18453" name="WordArt 21">
              <a:extLst>
                <a:ext uri="{FF2B5EF4-FFF2-40B4-BE49-F238E27FC236}">
                  <a16:creationId xmlns:a16="http://schemas.microsoft.com/office/drawing/2014/main" id="{A23200DB-07B9-4478-9E54-5653155CB7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529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小矢部市</a:t>
              </a:r>
            </a:p>
          </p:txBody>
        </p:sp>
      </p:grpSp>
      <p:grpSp>
        <p:nvGrpSpPr>
          <p:cNvPr id="18454" name="Group 22">
            <a:extLst>
              <a:ext uri="{FF2B5EF4-FFF2-40B4-BE49-F238E27FC236}">
                <a16:creationId xmlns:a16="http://schemas.microsoft.com/office/drawing/2014/main" id="{F47D0108-ED9E-4772-B7F6-2C3579AFF822}"/>
              </a:ext>
            </a:extLst>
          </p:cNvPr>
          <p:cNvGrpSpPr>
            <a:grpSpLocks/>
          </p:cNvGrpSpPr>
          <p:nvPr/>
        </p:nvGrpSpPr>
        <p:grpSpPr bwMode="auto">
          <a:xfrm>
            <a:off x="5726113" y="5414963"/>
            <a:ext cx="630237" cy="211137"/>
            <a:chOff x="404" y="982"/>
            <a:chExt cx="397" cy="133"/>
          </a:xfrm>
        </p:grpSpPr>
        <p:sp>
          <p:nvSpPr>
            <p:cNvPr id="18455" name="WordArt 23">
              <a:extLst>
                <a:ext uri="{FF2B5EF4-FFF2-40B4-BE49-F238E27FC236}">
                  <a16:creationId xmlns:a16="http://schemas.microsoft.com/office/drawing/2014/main" id="{3A4E5403-75C6-4EDC-A846-E8AD591F66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4" y="98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  <p:sp>
          <p:nvSpPr>
            <p:cNvPr id="18456" name="WordArt 24">
              <a:extLst>
                <a:ext uri="{FF2B5EF4-FFF2-40B4-BE49-F238E27FC236}">
                  <a16:creationId xmlns:a16="http://schemas.microsoft.com/office/drawing/2014/main" id="{7E3D6E86-D193-4E8B-89BA-78E2E64E62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5" y="98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富山市</a:t>
              </a:r>
            </a:p>
          </p:txBody>
        </p:sp>
      </p:grpSp>
      <p:grpSp>
        <p:nvGrpSpPr>
          <p:cNvPr id="18457" name="Group 25">
            <a:extLst>
              <a:ext uri="{FF2B5EF4-FFF2-40B4-BE49-F238E27FC236}">
                <a16:creationId xmlns:a16="http://schemas.microsoft.com/office/drawing/2014/main" id="{7D8FD2E2-5645-4192-B036-564ECDD67C3B}"/>
              </a:ext>
            </a:extLst>
          </p:cNvPr>
          <p:cNvGrpSpPr>
            <a:grpSpLocks/>
          </p:cNvGrpSpPr>
          <p:nvPr/>
        </p:nvGrpSpPr>
        <p:grpSpPr bwMode="auto">
          <a:xfrm>
            <a:off x="2214563" y="3074988"/>
            <a:ext cx="630237" cy="211137"/>
            <a:chOff x="442" y="1247"/>
            <a:chExt cx="397" cy="133"/>
          </a:xfrm>
        </p:grpSpPr>
        <p:sp>
          <p:nvSpPr>
            <p:cNvPr id="18458" name="WordArt 26">
              <a:extLst>
                <a:ext uri="{FF2B5EF4-FFF2-40B4-BE49-F238E27FC236}">
                  <a16:creationId xmlns:a16="http://schemas.microsoft.com/office/drawing/2014/main" id="{B11AF5AA-BE87-4228-B6BB-A78931471F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" y="12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  <p:sp>
          <p:nvSpPr>
            <p:cNvPr id="18459" name="WordArt 27">
              <a:extLst>
                <a:ext uri="{FF2B5EF4-FFF2-40B4-BE49-F238E27FC236}">
                  <a16:creationId xmlns:a16="http://schemas.microsoft.com/office/drawing/2014/main" id="{59878C44-9CD4-4814-B84E-F1263E30E5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" y="12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高岡市</a:t>
              </a:r>
            </a:p>
          </p:txBody>
        </p:sp>
      </p:grpSp>
      <p:grpSp>
        <p:nvGrpSpPr>
          <p:cNvPr id="18460" name="Group 28">
            <a:extLst>
              <a:ext uri="{FF2B5EF4-FFF2-40B4-BE49-F238E27FC236}">
                <a16:creationId xmlns:a16="http://schemas.microsoft.com/office/drawing/2014/main" id="{1C0D134F-AFE8-4069-995F-7E0034247A59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2714625"/>
            <a:ext cx="630238" cy="211138"/>
            <a:chOff x="459" y="1549"/>
            <a:chExt cx="397" cy="133"/>
          </a:xfrm>
        </p:grpSpPr>
        <p:sp>
          <p:nvSpPr>
            <p:cNvPr id="18461" name="WordArt 29">
              <a:extLst>
                <a:ext uri="{FF2B5EF4-FFF2-40B4-BE49-F238E27FC236}">
                  <a16:creationId xmlns:a16="http://schemas.microsoft.com/office/drawing/2014/main" id="{923D194B-7EDD-4826-9655-4ECE279C7F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4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  <p:sp>
          <p:nvSpPr>
            <p:cNvPr id="18462" name="WordArt 30">
              <a:extLst>
                <a:ext uri="{FF2B5EF4-FFF2-40B4-BE49-F238E27FC236}">
                  <a16:creationId xmlns:a16="http://schemas.microsoft.com/office/drawing/2014/main" id="{502444CA-31AC-4ED2-BDED-76142E381C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魚津市</a:t>
              </a:r>
            </a:p>
          </p:txBody>
        </p:sp>
      </p:grpSp>
      <p:grpSp>
        <p:nvGrpSpPr>
          <p:cNvPr id="18463" name="Group 31">
            <a:extLst>
              <a:ext uri="{FF2B5EF4-FFF2-40B4-BE49-F238E27FC236}">
                <a16:creationId xmlns:a16="http://schemas.microsoft.com/office/drawing/2014/main" id="{AE9C0D9F-34A7-4A0E-9BD8-EDFE0CA3F370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2640013"/>
            <a:ext cx="630237" cy="211137"/>
            <a:chOff x="497" y="1814"/>
            <a:chExt cx="397" cy="133"/>
          </a:xfrm>
        </p:grpSpPr>
        <p:sp>
          <p:nvSpPr>
            <p:cNvPr id="18464" name="WordArt 32">
              <a:extLst>
                <a:ext uri="{FF2B5EF4-FFF2-40B4-BE49-F238E27FC236}">
                  <a16:creationId xmlns:a16="http://schemas.microsoft.com/office/drawing/2014/main" id="{F445710C-BF9E-4362-896A-3FAFB8E41D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" y="181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  <p:sp>
          <p:nvSpPr>
            <p:cNvPr id="18465" name="WordArt 33">
              <a:extLst>
                <a:ext uri="{FF2B5EF4-FFF2-40B4-BE49-F238E27FC236}">
                  <a16:creationId xmlns:a16="http://schemas.microsoft.com/office/drawing/2014/main" id="{68B38381-80B1-4EE1-83BD-8427CCAA70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8" y="181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滑川市</a:t>
              </a:r>
            </a:p>
          </p:txBody>
        </p:sp>
      </p:grpSp>
      <p:grpSp>
        <p:nvGrpSpPr>
          <p:cNvPr id="18466" name="Group 34">
            <a:extLst>
              <a:ext uri="{FF2B5EF4-FFF2-40B4-BE49-F238E27FC236}">
                <a16:creationId xmlns:a16="http://schemas.microsoft.com/office/drawing/2014/main" id="{F5F7544C-88F2-42B1-B457-12B0F1288F3D}"/>
              </a:ext>
            </a:extLst>
          </p:cNvPr>
          <p:cNvGrpSpPr>
            <a:grpSpLocks/>
          </p:cNvGrpSpPr>
          <p:nvPr/>
        </p:nvGrpSpPr>
        <p:grpSpPr bwMode="auto">
          <a:xfrm>
            <a:off x="2754313" y="1365250"/>
            <a:ext cx="630237" cy="211138"/>
            <a:chOff x="517" y="2229"/>
            <a:chExt cx="397" cy="133"/>
          </a:xfrm>
        </p:grpSpPr>
        <p:sp>
          <p:nvSpPr>
            <p:cNvPr id="18467" name="WordArt 35">
              <a:extLst>
                <a:ext uri="{FF2B5EF4-FFF2-40B4-BE49-F238E27FC236}">
                  <a16:creationId xmlns:a16="http://schemas.microsoft.com/office/drawing/2014/main" id="{C6CC6E88-08FE-4A7F-8B18-6791A6A1AB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7" y="2229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  <p:sp>
          <p:nvSpPr>
            <p:cNvPr id="18468" name="WordArt 36">
              <a:extLst>
                <a:ext uri="{FF2B5EF4-FFF2-40B4-BE49-F238E27FC236}">
                  <a16:creationId xmlns:a16="http://schemas.microsoft.com/office/drawing/2014/main" id="{ACD67FB5-EA8B-44FD-A2CF-E41DCE26A0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8" y="2230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氷見市</a:t>
              </a:r>
            </a:p>
          </p:txBody>
        </p:sp>
      </p:grpSp>
      <p:grpSp>
        <p:nvGrpSpPr>
          <p:cNvPr id="18469" name="Group 37">
            <a:extLst>
              <a:ext uri="{FF2B5EF4-FFF2-40B4-BE49-F238E27FC236}">
                <a16:creationId xmlns:a16="http://schemas.microsoft.com/office/drawing/2014/main" id="{C4F6C9E1-E0EC-4D34-82E4-D11738AEF64E}"/>
              </a:ext>
            </a:extLst>
          </p:cNvPr>
          <p:cNvGrpSpPr>
            <a:grpSpLocks/>
          </p:cNvGrpSpPr>
          <p:nvPr/>
        </p:nvGrpSpPr>
        <p:grpSpPr bwMode="auto">
          <a:xfrm>
            <a:off x="2663825" y="6945313"/>
            <a:ext cx="630238" cy="211137"/>
            <a:chOff x="555" y="2494"/>
            <a:chExt cx="397" cy="133"/>
          </a:xfrm>
        </p:grpSpPr>
        <p:sp>
          <p:nvSpPr>
            <p:cNvPr id="18470" name="WordArt 38">
              <a:extLst>
                <a:ext uri="{FF2B5EF4-FFF2-40B4-BE49-F238E27FC236}">
                  <a16:creationId xmlns:a16="http://schemas.microsoft.com/office/drawing/2014/main" id="{0F1FF2FC-B30C-4C26-AB47-BD9E1E79F3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5" y="2494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  <p:sp>
          <p:nvSpPr>
            <p:cNvPr id="18471" name="WordArt 39">
              <a:extLst>
                <a:ext uri="{FF2B5EF4-FFF2-40B4-BE49-F238E27FC236}">
                  <a16:creationId xmlns:a16="http://schemas.microsoft.com/office/drawing/2014/main" id="{FB9DB41E-4976-46B7-9865-1E3ED19896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6" y="2495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南砺市</a:t>
              </a:r>
            </a:p>
          </p:txBody>
        </p:sp>
      </p:grpSp>
      <p:grpSp>
        <p:nvGrpSpPr>
          <p:cNvPr id="18472" name="Group 40">
            <a:extLst>
              <a:ext uri="{FF2B5EF4-FFF2-40B4-BE49-F238E27FC236}">
                <a16:creationId xmlns:a16="http://schemas.microsoft.com/office/drawing/2014/main" id="{1B67D3EE-8A40-4C3A-A49D-DEBA18EF6D09}"/>
              </a:ext>
            </a:extLst>
          </p:cNvPr>
          <p:cNvGrpSpPr>
            <a:grpSpLocks/>
          </p:cNvGrpSpPr>
          <p:nvPr/>
        </p:nvGrpSpPr>
        <p:grpSpPr bwMode="auto">
          <a:xfrm>
            <a:off x="10136188" y="2714625"/>
            <a:ext cx="630237" cy="211138"/>
            <a:chOff x="572" y="2796"/>
            <a:chExt cx="397" cy="133"/>
          </a:xfrm>
        </p:grpSpPr>
        <p:sp>
          <p:nvSpPr>
            <p:cNvPr id="18473" name="WordArt 41">
              <a:extLst>
                <a:ext uri="{FF2B5EF4-FFF2-40B4-BE49-F238E27FC236}">
                  <a16:creationId xmlns:a16="http://schemas.microsoft.com/office/drawing/2014/main" id="{4447F02A-7892-4185-B74C-C3B6B51774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796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  <p:sp>
          <p:nvSpPr>
            <p:cNvPr id="18474" name="WordArt 42">
              <a:extLst>
                <a:ext uri="{FF2B5EF4-FFF2-40B4-BE49-F238E27FC236}">
                  <a16:creationId xmlns:a16="http://schemas.microsoft.com/office/drawing/2014/main" id="{2B169309-08B3-49BE-99CA-DC5F02AD51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797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黒部市</a:t>
              </a:r>
            </a:p>
          </p:txBody>
        </p:sp>
      </p:grpSp>
      <p:grpSp>
        <p:nvGrpSpPr>
          <p:cNvPr id="18475" name="Group 43">
            <a:extLst>
              <a:ext uri="{FF2B5EF4-FFF2-40B4-BE49-F238E27FC236}">
                <a16:creationId xmlns:a16="http://schemas.microsoft.com/office/drawing/2014/main" id="{602E9799-D208-4DFC-ACA0-02EAF08DE5B8}"/>
              </a:ext>
            </a:extLst>
          </p:cNvPr>
          <p:cNvGrpSpPr>
            <a:grpSpLocks/>
          </p:cNvGrpSpPr>
          <p:nvPr/>
        </p:nvGrpSpPr>
        <p:grpSpPr bwMode="auto">
          <a:xfrm>
            <a:off x="3656013" y="3074988"/>
            <a:ext cx="630237" cy="211137"/>
            <a:chOff x="610" y="3061"/>
            <a:chExt cx="397" cy="133"/>
          </a:xfrm>
        </p:grpSpPr>
        <p:sp>
          <p:nvSpPr>
            <p:cNvPr id="18476" name="WordArt 44">
              <a:extLst>
                <a:ext uri="{FF2B5EF4-FFF2-40B4-BE49-F238E27FC236}">
                  <a16:creationId xmlns:a16="http://schemas.microsoft.com/office/drawing/2014/main" id="{DA12B78C-8C93-4F17-9CC7-148C5C9EA4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" y="3061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  <p:sp>
          <p:nvSpPr>
            <p:cNvPr id="18477" name="WordArt 45">
              <a:extLst>
                <a:ext uri="{FF2B5EF4-FFF2-40B4-BE49-F238E27FC236}">
                  <a16:creationId xmlns:a16="http://schemas.microsoft.com/office/drawing/2014/main" id="{003E985A-D450-4F86-A76B-9229CF48A5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2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射水市</a:t>
              </a:r>
            </a:p>
          </p:txBody>
        </p:sp>
      </p:grpSp>
      <p:grpSp>
        <p:nvGrpSpPr>
          <p:cNvPr id="18478" name="Group 46">
            <a:extLst>
              <a:ext uri="{FF2B5EF4-FFF2-40B4-BE49-F238E27FC236}">
                <a16:creationId xmlns:a16="http://schemas.microsoft.com/office/drawing/2014/main" id="{2E16E61B-30A4-43BA-9B72-E7CCD9956440}"/>
              </a:ext>
            </a:extLst>
          </p:cNvPr>
          <p:cNvGrpSpPr>
            <a:grpSpLocks/>
          </p:cNvGrpSpPr>
          <p:nvPr/>
        </p:nvGrpSpPr>
        <p:grpSpPr bwMode="auto">
          <a:xfrm>
            <a:off x="3384550" y="4514850"/>
            <a:ext cx="630238" cy="211138"/>
            <a:chOff x="346" y="3363"/>
            <a:chExt cx="397" cy="133"/>
          </a:xfrm>
        </p:grpSpPr>
        <p:sp>
          <p:nvSpPr>
            <p:cNvPr id="18479" name="WordArt 47">
              <a:extLst>
                <a:ext uri="{FF2B5EF4-FFF2-40B4-BE49-F238E27FC236}">
                  <a16:creationId xmlns:a16="http://schemas.microsoft.com/office/drawing/2014/main" id="{569E4A94-88F8-457E-A509-0D30FCAAB4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3363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  <p:sp>
          <p:nvSpPr>
            <p:cNvPr id="18480" name="WordArt 48">
              <a:extLst>
                <a:ext uri="{FF2B5EF4-FFF2-40B4-BE49-F238E27FC236}">
                  <a16:creationId xmlns:a16="http://schemas.microsoft.com/office/drawing/2014/main" id="{EB5C607E-7B3C-42E5-9FFE-086DF301A5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3364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砺波市</a:t>
              </a:r>
            </a:p>
          </p:txBody>
        </p:sp>
      </p:grpSp>
      <p:grpSp>
        <p:nvGrpSpPr>
          <p:cNvPr id="18481" name="Group 49">
            <a:extLst>
              <a:ext uri="{FF2B5EF4-FFF2-40B4-BE49-F238E27FC236}">
                <a16:creationId xmlns:a16="http://schemas.microsoft.com/office/drawing/2014/main" id="{C7F5110F-4DCE-4C95-B328-E0CE5FB8F0FD}"/>
              </a:ext>
            </a:extLst>
          </p:cNvPr>
          <p:cNvGrpSpPr>
            <a:grpSpLocks/>
          </p:cNvGrpSpPr>
          <p:nvPr/>
        </p:nvGrpSpPr>
        <p:grpSpPr bwMode="auto">
          <a:xfrm>
            <a:off x="9236075" y="5684838"/>
            <a:ext cx="630238" cy="211137"/>
            <a:chOff x="384" y="3628"/>
            <a:chExt cx="397" cy="133"/>
          </a:xfrm>
        </p:grpSpPr>
        <p:sp>
          <p:nvSpPr>
            <p:cNvPr id="18482" name="WordArt 50">
              <a:extLst>
                <a:ext uri="{FF2B5EF4-FFF2-40B4-BE49-F238E27FC236}">
                  <a16:creationId xmlns:a16="http://schemas.microsoft.com/office/drawing/2014/main" id="{497D46F0-E6F8-45F7-8CC6-306E7ACBFC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" y="3628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  <p:sp>
          <p:nvSpPr>
            <p:cNvPr id="18483" name="WordArt 51">
              <a:extLst>
                <a:ext uri="{FF2B5EF4-FFF2-40B4-BE49-F238E27FC236}">
                  <a16:creationId xmlns:a16="http://schemas.microsoft.com/office/drawing/2014/main" id="{CBB7BD12-444B-4522-9451-4689EDB390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5" y="3629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立山町</a:t>
              </a:r>
            </a:p>
          </p:txBody>
        </p:sp>
      </p:grpSp>
      <p:grpSp>
        <p:nvGrpSpPr>
          <p:cNvPr id="18484" name="Group 52">
            <a:extLst>
              <a:ext uri="{FF2B5EF4-FFF2-40B4-BE49-F238E27FC236}">
                <a16:creationId xmlns:a16="http://schemas.microsoft.com/office/drawing/2014/main" id="{52EFBD22-32F3-4627-AAE8-D1B53278150E}"/>
              </a:ext>
            </a:extLst>
          </p:cNvPr>
          <p:cNvGrpSpPr>
            <a:grpSpLocks/>
          </p:cNvGrpSpPr>
          <p:nvPr/>
        </p:nvGrpSpPr>
        <p:grpSpPr bwMode="auto">
          <a:xfrm>
            <a:off x="9236075" y="4333875"/>
            <a:ext cx="630238" cy="211138"/>
            <a:chOff x="401" y="3930"/>
            <a:chExt cx="397" cy="133"/>
          </a:xfrm>
        </p:grpSpPr>
        <p:sp>
          <p:nvSpPr>
            <p:cNvPr id="18485" name="WordArt 53">
              <a:extLst>
                <a:ext uri="{FF2B5EF4-FFF2-40B4-BE49-F238E27FC236}">
                  <a16:creationId xmlns:a16="http://schemas.microsoft.com/office/drawing/2014/main" id="{041C14E6-7740-49FE-BCAA-A12F4B1DC7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1" y="3930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  <p:sp>
          <p:nvSpPr>
            <p:cNvPr id="18486" name="WordArt 54">
              <a:extLst>
                <a:ext uri="{FF2B5EF4-FFF2-40B4-BE49-F238E27FC236}">
                  <a16:creationId xmlns:a16="http://schemas.microsoft.com/office/drawing/2014/main" id="{E0846A16-4C6A-479E-BCC9-68241F5CFA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3931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上市町</a:t>
              </a:r>
            </a:p>
          </p:txBody>
        </p:sp>
      </p:grpSp>
      <p:grpSp>
        <p:nvGrpSpPr>
          <p:cNvPr id="18487" name="Group 55">
            <a:extLst>
              <a:ext uri="{FF2B5EF4-FFF2-40B4-BE49-F238E27FC236}">
                <a16:creationId xmlns:a16="http://schemas.microsoft.com/office/drawing/2014/main" id="{602EEAB0-5981-4BB8-8D0D-B4E5E6499CF7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3360738"/>
            <a:ext cx="630238" cy="211137"/>
            <a:chOff x="1046" y="3647"/>
            <a:chExt cx="397" cy="133"/>
          </a:xfrm>
        </p:grpSpPr>
        <p:sp>
          <p:nvSpPr>
            <p:cNvPr id="18488" name="WordArt 56">
              <a:extLst>
                <a:ext uri="{FF2B5EF4-FFF2-40B4-BE49-F238E27FC236}">
                  <a16:creationId xmlns:a16="http://schemas.microsoft.com/office/drawing/2014/main" id="{1FF64589-FC49-428C-8649-B691C7B941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6" y="3647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  <p:sp>
          <p:nvSpPr>
            <p:cNvPr id="18489" name="WordArt 57">
              <a:extLst>
                <a:ext uri="{FF2B5EF4-FFF2-40B4-BE49-F238E27FC236}">
                  <a16:creationId xmlns:a16="http://schemas.microsoft.com/office/drawing/2014/main" id="{4D66E3E6-03B9-4BE7-AC86-9244618711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3648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舟橋村</a:t>
              </a:r>
            </a:p>
          </p:txBody>
        </p:sp>
      </p:grpSp>
      <p:grpSp>
        <p:nvGrpSpPr>
          <p:cNvPr id="18490" name="Group 58">
            <a:extLst>
              <a:ext uri="{FF2B5EF4-FFF2-40B4-BE49-F238E27FC236}">
                <a16:creationId xmlns:a16="http://schemas.microsoft.com/office/drawing/2014/main" id="{815CC5E7-809F-496A-9666-713F54E7FD97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020763"/>
            <a:ext cx="630237" cy="211137"/>
            <a:chOff x="1084" y="3912"/>
            <a:chExt cx="397" cy="133"/>
          </a:xfrm>
        </p:grpSpPr>
        <p:sp>
          <p:nvSpPr>
            <p:cNvPr id="18491" name="WordArt 59">
              <a:extLst>
                <a:ext uri="{FF2B5EF4-FFF2-40B4-BE49-F238E27FC236}">
                  <a16:creationId xmlns:a16="http://schemas.microsoft.com/office/drawing/2014/main" id="{A5C00257-FBBD-4CA0-9D4B-0B723A6CFF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3912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8492" name="WordArt 60">
              <a:extLst>
                <a:ext uri="{FF2B5EF4-FFF2-40B4-BE49-F238E27FC236}">
                  <a16:creationId xmlns:a16="http://schemas.microsoft.com/office/drawing/2014/main" id="{D40D028C-C186-438B-80A1-8ADAD5D24C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5" y="3913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8493" name="Group 61">
            <a:extLst>
              <a:ext uri="{FF2B5EF4-FFF2-40B4-BE49-F238E27FC236}">
                <a16:creationId xmlns:a16="http://schemas.microsoft.com/office/drawing/2014/main" id="{B1709F37-F21F-4C0C-AFFC-525623219A7F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1168400"/>
            <a:ext cx="630238" cy="211138"/>
            <a:chOff x="439" y="4195"/>
            <a:chExt cx="397" cy="133"/>
          </a:xfrm>
        </p:grpSpPr>
        <p:sp>
          <p:nvSpPr>
            <p:cNvPr id="18494" name="WordArt 62">
              <a:extLst>
                <a:ext uri="{FF2B5EF4-FFF2-40B4-BE49-F238E27FC236}">
                  <a16:creationId xmlns:a16="http://schemas.microsoft.com/office/drawing/2014/main" id="{335D74DA-23F2-4A1E-AD05-079BBDA6B3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9" y="4195"/>
              <a:ext cx="396" cy="1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  <p:sp>
          <p:nvSpPr>
            <p:cNvPr id="18495" name="WordArt 63">
              <a:extLst>
                <a:ext uri="{FF2B5EF4-FFF2-40B4-BE49-F238E27FC236}">
                  <a16:creationId xmlns:a16="http://schemas.microsoft.com/office/drawing/2014/main" id="{4F4D2359-B9B0-4411-AA4A-6C4BB12FDD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0" y="4196"/>
              <a:ext cx="396" cy="1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入善町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</TotalTime>
  <Words>256</Words>
  <PresentationFormat>A3 297x420 mm</PresentationFormat>
  <Paragraphs>240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富山県の地図</dc:title>
  <dc:subject>富山県の地図</dc:subject>
  <dc:creator>digipot.net</dc:creator>
  <cp:revision>1</cp:revision>
  <dcterms:created xsi:type="dcterms:W3CDTF">2011-09-01T12:09:10Z</dcterms:created>
  <dcterms:modified xsi:type="dcterms:W3CDTF">2019-01-28T01:56:30Z</dcterms:modified>
  <cp:version>1</cp:version>
</cp:coreProperties>
</file>